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11"/>
  </p:notesMasterIdLst>
  <p:sldIdLst>
    <p:sldId id="259" r:id="rId3"/>
    <p:sldId id="263" r:id="rId4"/>
    <p:sldId id="265" r:id="rId5"/>
    <p:sldId id="272" r:id="rId6"/>
    <p:sldId id="311" r:id="rId7"/>
    <p:sldId id="269" r:id="rId8"/>
    <p:sldId id="312" r:id="rId9"/>
    <p:sldId id="256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9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05" autoAdjust="0"/>
  </p:normalViewPr>
  <p:slideViewPr>
    <p:cSldViewPr snapToGrid="0" showGuides="1">
      <p:cViewPr varScale="1">
        <p:scale>
          <a:sx n="48" d="100"/>
          <a:sy n="48" d="100"/>
        </p:scale>
        <p:origin x="62" y="886"/>
      </p:cViewPr>
      <p:guideLst>
        <p:guide orient="horz" pos="2039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86" d="100"/>
        <a:sy n="8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1.3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24575,'2'0'0,"-1"0"0,1 1 0,-1-1 0,1 0 0,0 1 0,-1-1 0,1 1 0,-1-1 0,1 1 0,-1 0 0,1 0 0,-1 0 0,2 1 0,7 4 0,94 60 10,-62-38-184,74 48-509,23 25 243,25 28-408,31 39-135,54 62 0,86 94 0,89 93 0,67 71 0,1415 1394-2949,-1601-1578 2949,-92-89 957,-71-68 3826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2.3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3670 0 24575,'0'9'0,"-1"-1"0,0 0 0,-1 0 0,-4 14 0,0 1 0,-8 35 0,-30 108 0,-24 44-164,-44 78-655,-57 90-164,-74 107 0,-77 103 0,-67 77 0,-400 610-826,-21-18-314,536-835 1140,76-111 0,70-101 0,55-85 929,35-56 3713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7.17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6081 24575,'2'0'0,"0"1"0,0-1 0,0 0 0,-1 0 0,1 1 0,0-1 0,0 1 0,-1 0 0,1 0 0,0-1 0,-1 1 0,1 0 0,0 0 0,1 2 0,7 4 0,130 90 0,-26-8-164,31 38-655,32 38-164,31 27 0,948 915-3006,-968-920 3006,-32-34 93,-33-37 444,38 23 375,-151-131 98,0 0 1,1 0-1,0-1 0,0 0 0,17 7 1,-26-14 42,0 1 1,0 0-1,0-1 1,0 1 0,1-1-1,-1 0 1,0 1-1,0-1 1,1 0 0,-1 0-1,0-1 1,0 1-1,3-1 1,1-1 92,-1 0 0,0-1-1,1 1 1,6-6 0,22-15 462,-1-2 1,0-1-1,53-57 1,83-122 798,6-33-792,77-120-1293,89-143-322,88-146 0,76-123 0,53-90 0,174-279-256,208-320-471,-490 769 727,-93 143 0,-93 148 0,-81 130 0,-70 101 1342,-47 67 5369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48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26D1D8-E172-498E-842E-0A102E174A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7042665-5059-4AFE-8E58-071300A2D0D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6B81EB-322D-45F4-A925-52036A31AC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0AAEC73-2376-4E1D-AA98-403190F6FF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26D1D8-E172-498E-842E-0A102E174A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80143-29FA-43DD-A7B0-C366DFA32E8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CF1EE8-B7BB-4C61-A6E4-F495072B6E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DF3FFE-6BA3-4F34-A9FC-D83AEE7F39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FE79FE-4385-45D5-ACBA-3628A3C57D0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634187-6477-4F68-930A-7068D236133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B93ADA-226D-4ACD-A455-0E70E80BF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80143-29FA-43DD-A7B0-C366DFA32E8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6802B-A49A-4668-8437-AA68702A60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511CBC-848E-4BE0-A071-16E627C5A85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7042665-5059-4AFE-8E58-071300A2D0D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6B81EB-322D-45F4-A925-52036A31AC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0AAEC73-2376-4E1D-AA98-403190F6FF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CF1EE8-B7BB-4C61-A6E4-F495072B6E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DF3FFE-6BA3-4F34-A9FC-D83AEE7F39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FE79FE-4385-45D5-ACBA-3628A3C57D0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634187-6477-4F68-930A-7068D236133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B93ADA-226D-4ACD-A455-0E70E80BF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6802B-A49A-4668-8437-AA68702A60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511CBC-848E-4BE0-A071-16E627C5A85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indent="-91440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zh-CN" dirty="0"/>
              <a:t>单击此处编辑母版文本样式</a:t>
            </a:r>
          </a:p>
          <a:p>
            <a:pPr lvl="1" indent="-22860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F5DB16-5822-43B8-A56F-94698619C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indent="-91440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zh-CN" dirty="0"/>
              <a:t>单击此处编辑母版文本样式</a:t>
            </a:r>
          </a:p>
          <a:p>
            <a:pPr lvl="1" indent="-22860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F5DB16-5822-43B8-A56F-94698619C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4"/>
          <p:cNvGrpSpPr/>
          <p:nvPr/>
        </p:nvGrpSpPr>
        <p:grpSpPr>
          <a:xfrm>
            <a:off x="-565150" y="-1619250"/>
            <a:ext cx="12844463" cy="9318625"/>
            <a:chOff x="0" y="0"/>
            <a:chExt cx="12844462" cy="9318625"/>
          </a:xfrm>
        </p:grpSpPr>
        <p:grpSp>
          <p:nvGrpSpPr>
            <p:cNvPr id="28675" name="组合 658"/>
            <p:cNvGrpSpPr/>
            <p:nvPr/>
          </p:nvGrpSpPr>
          <p:grpSpPr>
            <a:xfrm>
              <a:off x="11814175" y="6210300"/>
              <a:ext cx="685800" cy="461963"/>
              <a:chOff x="0" y="0"/>
              <a:chExt cx="685800" cy="461963"/>
            </a:xfrm>
          </p:grpSpPr>
          <p:sp>
            <p:nvSpPr>
              <p:cNvPr id="28676" name="Freeform 92"/>
              <p:cNvSpPr>
                <a:spLocks noEditPoints="1"/>
              </p:cNvSpPr>
              <p:nvPr/>
            </p:nvSpPr>
            <p:spPr>
              <a:xfrm>
                <a:off x="0" y="0"/>
                <a:ext cx="685800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60">
                    <a:moveTo>
                      <a:pt x="89" y="32"/>
                    </a:moveTo>
                    <a:cubicBezTo>
                      <a:pt x="89" y="28"/>
                      <a:pt x="87" y="28"/>
                      <a:pt x="83" y="26"/>
                    </a:cubicBezTo>
                    <a:cubicBezTo>
                      <a:pt x="74" y="21"/>
                      <a:pt x="64" y="18"/>
                      <a:pt x="55" y="15"/>
                    </a:cubicBezTo>
                    <a:cubicBezTo>
                      <a:pt x="45" y="11"/>
                      <a:pt x="36" y="6"/>
                      <a:pt x="27" y="3"/>
                    </a:cubicBezTo>
                    <a:cubicBezTo>
                      <a:pt x="21" y="1"/>
                      <a:pt x="13" y="0"/>
                      <a:pt x="7" y="3"/>
                    </a:cubicBezTo>
                    <a:cubicBezTo>
                      <a:pt x="0" y="7"/>
                      <a:pt x="4" y="18"/>
                      <a:pt x="6" y="24"/>
                    </a:cubicBezTo>
                    <a:cubicBezTo>
                      <a:pt x="6" y="25"/>
                      <a:pt x="6" y="26"/>
                      <a:pt x="7" y="26"/>
                    </a:cubicBezTo>
                    <a:cubicBezTo>
                      <a:pt x="11" y="26"/>
                      <a:pt x="16" y="26"/>
                      <a:pt x="21" y="26"/>
                    </a:cubicBezTo>
                    <a:cubicBezTo>
                      <a:pt x="21" y="26"/>
                      <a:pt x="21" y="26"/>
                      <a:pt x="21" y="27"/>
                    </a:cubicBezTo>
                    <a:cubicBezTo>
                      <a:pt x="21" y="28"/>
                      <a:pt x="21" y="30"/>
                      <a:pt x="21" y="31"/>
                    </a:cubicBezTo>
                    <a:cubicBezTo>
                      <a:pt x="21" y="33"/>
                      <a:pt x="20" y="34"/>
                      <a:pt x="20" y="35"/>
                    </a:cubicBezTo>
                    <a:cubicBezTo>
                      <a:pt x="17" y="35"/>
                      <a:pt x="14" y="35"/>
                      <a:pt x="12" y="32"/>
                    </a:cubicBezTo>
                    <a:cubicBezTo>
                      <a:pt x="11" y="31"/>
                      <a:pt x="11" y="28"/>
                      <a:pt x="11" y="26"/>
                    </a:cubicBezTo>
                    <a:cubicBezTo>
                      <a:pt x="11" y="26"/>
                      <a:pt x="10" y="26"/>
                      <a:pt x="10" y="27"/>
                    </a:cubicBezTo>
                    <a:cubicBezTo>
                      <a:pt x="10" y="29"/>
                      <a:pt x="10" y="34"/>
                      <a:pt x="12" y="36"/>
                    </a:cubicBezTo>
                    <a:cubicBezTo>
                      <a:pt x="12" y="36"/>
                      <a:pt x="14" y="36"/>
                      <a:pt x="15" y="36"/>
                    </a:cubicBezTo>
                    <a:cubicBezTo>
                      <a:pt x="20" y="37"/>
                      <a:pt x="24" y="37"/>
                      <a:pt x="29" y="37"/>
                    </a:cubicBezTo>
                    <a:cubicBezTo>
                      <a:pt x="41" y="38"/>
                      <a:pt x="51" y="41"/>
                      <a:pt x="62" y="43"/>
                    </a:cubicBezTo>
                    <a:cubicBezTo>
                      <a:pt x="46" y="50"/>
                      <a:pt x="28" y="49"/>
                      <a:pt x="11" y="50"/>
                    </a:cubicBezTo>
                    <a:cubicBezTo>
                      <a:pt x="8" y="50"/>
                      <a:pt x="3" y="51"/>
                      <a:pt x="6" y="55"/>
                    </a:cubicBezTo>
                    <a:cubicBezTo>
                      <a:pt x="9" y="60"/>
                      <a:pt x="20" y="58"/>
                      <a:pt x="24" y="57"/>
                    </a:cubicBezTo>
                    <a:cubicBezTo>
                      <a:pt x="42" y="57"/>
                      <a:pt x="61" y="56"/>
                      <a:pt x="79" y="53"/>
                    </a:cubicBezTo>
                    <a:cubicBezTo>
                      <a:pt x="82" y="53"/>
                      <a:pt x="82" y="53"/>
                      <a:pt x="83" y="51"/>
                    </a:cubicBezTo>
                    <a:cubicBezTo>
                      <a:pt x="84" y="50"/>
                      <a:pt x="84" y="45"/>
                      <a:pt x="83" y="44"/>
                    </a:cubicBezTo>
                    <a:cubicBezTo>
                      <a:pt x="83" y="43"/>
                      <a:pt x="82" y="43"/>
                      <a:pt x="82" y="43"/>
                    </a:cubicBezTo>
                    <a:cubicBezTo>
                      <a:pt x="84" y="42"/>
                      <a:pt x="85" y="41"/>
                      <a:pt x="86" y="40"/>
                    </a:cubicBezTo>
                    <a:cubicBezTo>
                      <a:pt x="88" y="38"/>
                      <a:pt x="89" y="35"/>
                      <a:pt x="89" y="32"/>
                    </a:cubicBezTo>
                    <a:close/>
                    <a:moveTo>
                      <a:pt x="23" y="35"/>
                    </a:moveTo>
                    <a:cubicBezTo>
                      <a:pt x="22" y="35"/>
                      <a:pt x="22" y="35"/>
                      <a:pt x="21" y="35"/>
                    </a:cubicBezTo>
                    <a:cubicBezTo>
                      <a:pt x="22" y="33"/>
                      <a:pt x="22" y="29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9" y="27"/>
                      <a:pt x="34" y="28"/>
                      <a:pt x="40" y="30"/>
                    </a:cubicBezTo>
                    <a:cubicBezTo>
                      <a:pt x="50" y="33"/>
                      <a:pt x="58" y="38"/>
                      <a:pt x="68" y="42"/>
                    </a:cubicBezTo>
                    <a:cubicBezTo>
                      <a:pt x="69" y="42"/>
                      <a:pt x="71" y="43"/>
                      <a:pt x="72" y="43"/>
                    </a:cubicBezTo>
                    <a:cubicBezTo>
                      <a:pt x="72" y="43"/>
                      <a:pt x="72" y="44"/>
                      <a:pt x="71" y="44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59" y="40"/>
                      <a:pt x="48" y="38"/>
                      <a:pt x="37" y="37"/>
                    </a:cubicBezTo>
                    <a:cubicBezTo>
                      <a:pt x="32" y="36"/>
                      <a:pt x="27" y="36"/>
                      <a:pt x="23" y="35"/>
                    </a:cubicBezTo>
                    <a:close/>
                    <a:moveTo>
                      <a:pt x="82" y="46"/>
                    </a:moveTo>
                    <a:cubicBezTo>
                      <a:pt x="83" y="50"/>
                      <a:pt x="78" y="52"/>
                      <a:pt x="74" y="52"/>
                    </a:cubicBezTo>
                    <a:cubicBezTo>
                      <a:pt x="68" y="53"/>
                      <a:pt x="61" y="53"/>
                      <a:pt x="55" y="54"/>
                    </a:cubicBezTo>
                    <a:cubicBezTo>
                      <a:pt x="42" y="55"/>
                      <a:pt x="29" y="55"/>
                      <a:pt x="16" y="55"/>
                    </a:cubicBezTo>
                    <a:cubicBezTo>
                      <a:pt x="14" y="55"/>
                      <a:pt x="13" y="55"/>
                      <a:pt x="11" y="54"/>
                    </a:cubicBezTo>
                    <a:cubicBezTo>
                      <a:pt x="6" y="51"/>
                      <a:pt x="10" y="52"/>
                      <a:pt x="13" y="52"/>
                    </a:cubicBezTo>
                    <a:cubicBezTo>
                      <a:pt x="16" y="52"/>
                      <a:pt x="18" y="52"/>
                      <a:pt x="21" y="52"/>
                    </a:cubicBezTo>
                    <a:cubicBezTo>
                      <a:pt x="27" y="52"/>
                      <a:pt x="32" y="52"/>
                      <a:pt x="37" y="51"/>
                    </a:cubicBezTo>
                    <a:cubicBezTo>
                      <a:pt x="47" y="51"/>
                      <a:pt x="57" y="49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7" y="44"/>
                      <a:pt x="69" y="45"/>
                      <a:pt x="70" y="45"/>
                    </a:cubicBezTo>
                    <a:cubicBezTo>
                      <a:pt x="71" y="45"/>
                      <a:pt x="71" y="45"/>
                      <a:pt x="71" y="44"/>
                    </a:cubicBezTo>
                    <a:cubicBezTo>
                      <a:pt x="72" y="44"/>
                      <a:pt x="73" y="44"/>
                      <a:pt x="74" y="44"/>
                    </a:cubicBezTo>
                    <a:cubicBezTo>
                      <a:pt x="76" y="44"/>
                      <a:pt x="78" y="44"/>
                      <a:pt x="80" y="43"/>
                    </a:cubicBezTo>
                    <a:cubicBezTo>
                      <a:pt x="81" y="44"/>
                      <a:pt x="81" y="44"/>
                      <a:pt x="82" y="46"/>
                    </a:cubicBezTo>
                    <a:close/>
                    <a:moveTo>
                      <a:pt x="78" y="41"/>
                    </a:moveTo>
                    <a:cubicBezTo>
                      <a:pt x="73" y="41"/>
                      <a:pt x="69" y="39"/>
                      <a:pt x="65" y="37"/>
                    </a:cubicBezTo>
                    <a:cubicBezTo>
                      <a:pt x="59" y="35"/>
                      <a:pt x="53" y="32"/>
                      <a:pt x="46" y="29"/>
                    </a:cubicBezTo>
                    <a:cubicBezTo>
                      <a:pt x="41" y="27"/>
                      <a:pt x="36" y="26"/>
                      <a:pt x="31" y="24"/>
                    </a:cubicBezTo>
                    <a:cubicBezTo>
                      <a:pt x="31" y="20"/>
                      <a:pt x="31" y="15"/>
                      <a:pt x="31" y="11"/>
                    </a:cubicBezTo>
                    <a:cubicBezTo>
                      <a:pt x="31" y="11"/>
                      <a:pt x="30" y="11"/>
                      <a:pt x="30" y="11"/>
                    </a:cubicBezTo>
                    <a:cubicBezTo>
                      <a:pt x="30" y="15"/>
                      <a:pt x="29" y="20"/>
                      <a:pt x="30" y="24"/>
                    </a:cubicBezTo>
                    <a:cubicBezTo>
                      <a:pt x="29" y="24"/>
                      <a:pt x="29" y="24"/>
                      <a:pt x="28" y="24"/>
                    </a:cubicBezTo>
                    <a:cubicBezTo>
                      <a:pt x="28" y="20"/>
                      <a:pt x="28" y="15"/>
                      <a:pt x="28" y="11"/>
                    </a:cubicBezTo>
                    <a:cubicBezTo>
                      <a:pt x="28" y="11"/>
                      <a:pt x="27" y="11"/>
                      <a:pt x="27" y="11"/>
                    </a:cubicBezTo>
                    <a:cubicBezTo>
                      <a:pt x="27" y="15"/>
                      <a:pt x="27" y="20"/>
                      <a:pt x="27" y="24"/>
                    </a:cubicBezTo>
                    <a:cubicBezTo>
                      <a:pt x="20" y="22"/>
                      <a:pt x="13" y="22"/>
                      <a:pt x="7" y="24"/>
                    </a:cubicBezTo>
                    <a:cubicBezTo>
                      <a:pt x="6" y="20"/>
                      <a:pt x="5" y="17"/>
                      <a:pt x="5" y="14"/>
                    </a:cubicBezTo>
                    <a:cubicBezTo>
                      <a:pt x="5" y="12"/>
                      <a:pt x="6" y="9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11" y="6"/>
                      <a:pt x="12" y="6"/>
                    </a:cubicBezTo>
                    <a:cubicBezTo>
                      <a:pt x="14" y="6"/>
                      <a:pt x="16" y="6"/>
                      <a:pt x="16" y="8"/>
                    </a:cubicBezTo>
                    <a:cubicBezTo>
                      <a:pt x="17" y="9"/>
                      <a:pt x="17" y="10"/>
                      <a:pt x="17" y="11"/>
                    </a:cubicBezTo>
                    <a:cubicBezTo>
                      <a:pt x="18" y="14"/>
                      <a:pt x="17" y="18"/>
                      <a:pt x="17" y="21"/>
                    </a:cubicBezTo>
                    <a:cubicBezTo>
                      <a:pt x="17" y="22"/>
                      <a:pt x="19" y="22"/>
                      <a:pt x="19" y="21"/>
                    </a:cubicBezTo>
                    <a:cubicBezTo>
                      <a:pt x="20" y="16"/>
                      <a:pt x="20" y="11"/>
                      <a:pt x="18" y="7"/>
                    </a:cubicBezTo>
                    <a:cubicBezTo>
                      <a:pt x="17" y="5"/>
                      <a:pt x="16" y="5"/>
                      <a:pt x="15" y="4"/>
                    </a:cubicBezTo>
                    <a:cubicBezTo>
                      <a:pt x="13" y="4"/>
                      <a:pt x="10" y="5"/>
                      <a:pt x="8" y="6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3" y="3"/>
                      <a:pt x="16" y="3"/>
                      <a:pt x="18" y="3"/>
                    </a:cubicBezTo>
                    <a:cubicBezTo>
                      <a:pt x="27" y="4"/>
                      <a:pt x="34" y="9"/>
                      <a:pt x="41" y="13"/>
                    </a:cubicBezTo>
                    <a:cubicBezTo>
                      <a:pt x="48" y="15"/>
                      <a:pt x="55" y="18"/>
                      <a:pt x="61" y="20"/>
                    </a:cubicBezTo>
                    <a:cubicBezTo>
                      <a:pt x="68" y="23"/>
                      <a:pt x="75" y="25"/>
                      <a:pt x="81" y="28"/>
                    </a:cubicBezTo>
                    <a:cubicBezTo>
                      <a:pt x="83" y="30"/>
                      <a:pt x="85" y="31"/>
                      <a:pt x="86" y="34"/>
                    </a:cubicBezTo>
                    <a:cubicBezTo>
                      <a:pt x="87" y="38"/>
                      <a:pt x="81" y="40"/>
                      <a:pt x="78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77" name="Freeform 93"/>
              <p:cNvSpPr/>
              <p:nvPr/>
            </p:nvSpPr>
            <p:spPr>
              <a:xfrm>
                <a:off x="168275" y="60325"/>
                <a:ext cx="39688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14">
                    <a:moveTo>
                      <a:pt x="2" y="3"/>
                    </a:moveTo>
                    <a:cubicBezTo>
                      <a:pt x="3" y="4"/>
                      <a:pt x="2" y="7"/>
                      <a:pt x="2" y="9"/>
                    </a:cubicBezTo>
                    <a:cubicBezTo>
                      <a:pt x="2" y="11"/>
                      <a:pt x="2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3"/>
                      <a:pt x="4" y="11"/>
                      <a:pt x="4" y="9"/>
                    </a:cubicBezTo>
                    <a:cubicBezTo>
                      <a:pt x="4" y="8"/>
                      <a:pt x="3" y="4"/>
                      <a:pt x="4" y="3"/>
                    </a:cubicBezTo>
                    <a:cubicBezTo>
                      <a:pt x="5" y="0"/>
                      <a:pt x="0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78" name="Freeform 94"/>
              <p:cNvSpPr/>
              <p:nvPr/>
            </p:nvSpPr>
            <p:spPr>
              <a:xfrm>
                <a:off x="246063" y="100012"/>
                <a:ext cx="301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11">
                    <a:moveTo>
                      <a:pt x="1" y="2"/>
                    </a:moveTo>
                    <a:cubicBezTo>
                      <a:pt x="2" y="5"/>
                      <a:pt x="1" y="8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8"/>
                      <a:pt x="2" y="5"/>
                      <a:pt x="3" y="2"/>
                    </a:cubicBezTo>
                    <a:cubicBezTo>
                      <a:pt x="4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679" name="组合 3"/>
            <p:cNvGrpSpPr/>
            <p:nvPr/>
          </p:nvGrpSpPr>
          <p:grpSpPr>
            <a:xfrm>
              <a:off x="638968" y="1303337"/>
              <a:ext cx="10987883" cy="7937500"/>
              <a:chOff x="0" y="0"/>
              <a:chExt cx="10987883" cy="7937500"/>
            </a:xfrm>
          </p:grpSpPr>
          <p:sp>
            <p:nvSpPr>
              <p:cNvPr id="28680" name="Freeform 25"/>
              <p:cNvSpPr>
                <a:spLocks noEditPoints="1"/>
              </p:cNvSpPr>
              <p:nvPr/>
            </p:nvSpPr>
            <p:spPr>
              <a:xfrm>
                <a:off x="4726783" y="6240463"/>
                <a:ext cx="1041400" cy="9334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5" h="121">
                    <a:moveTo>
                      <a:pt x="125" y="14"/>
                    </a:moveTo>
                    <a:cubicBezTo>
                      <a:pt x="125" y="12"/>
                      <a:pt x="121" y="12"/>
                      <a:pt x="121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1" y="12"/>
                      <a:pt x="121" y="11"/>
                      <a:pt x="120" y="10"/>
                    </a:cubicBezTo>
                    <a:cubicBezTo>
                      <a:pt x="90" y="4"/>
                      <a:pt x="55" y="0"/>
                      <a:pt x="25" y="6"/>
                    </a:cubicBezTo>
                    <a:cubicBezTo>
                      <a:pt x="0" y="10"/>
                      <a:pt x="12" y="33"/>
                      <a:pt x="19" y="49"/>
                    </a:cubicBezTo>
                    <a:cubicBezTo>
                      <a:pt x="23" y="58"/>
                      <a:pt x="32" y="76"/>
                      <a:pt x="43" y="82"/>
                    </a:cubicBezTo>
                    <a:cubicBezTo>
                      <a:pt x="43" y="85"/>
                      <a:pt x="43" y="87"/>
                      <a:pt x="44" y="89"/>
                    </a:cubicBezTo>
                    <a:cubicBezTo>
                      <a:pt x="46" y="92"/>
                      <a:pt x="49" y="92"/>
                      <a:pt x="52" y="91"/>
                    </a:cubicBezTo>
                    <a:cubicBezTo>
                      <a:pt x="55" y="91"/>
                      <a:pt x="57" y="91"/>
                      <a:pt x="60" y="90"/>
                    </a:cubicBezTo>
                    <a:cubicBezTo>
                      <a:pt x="61" y="90"/>
                      <a:pt x="62" y="89"/>
                      <a:pt x="62" y="88"/>
                    </a:cubicBezTo>
                    <a:cubicBezTo>
                      <a:pt x="63" y="87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1"/>
                    </a:cubicBezTo>
                    <a:cubicBezTo>
                      <a:pt x="71" y="75"/>
                      <a:pt x="79" y="60"/>
                      <a:pt x="84" y="51"/>
                    </a:cubicBezTo>
                    <a:cubicBezTo>
                      <a:pt x="86" y="48"/>
                      <a:pt x="93" y="35"/>
                      <a:pt x="101" y="26"/>
                    </a:cubicBezTo>
                    <a:cubicBezTo>
                      <a:pt x="101" y="26"/>
                      <a:pt x="102" y="26"/>
                      <a:pt x="102" y="26"/>
                    </a:cubicBezTo>
                    <a:cubicBezTo>
                      <a:pt x="104" y="26"/>
                      <a:pt x="106" y="26"/>
                      <a:pt x="107" y="25"/>
                    </a:cubicBezTo>
                    <a:cubicBezTo>
                      <a:pt x="109" y="53"/>
                      <a:pt x="112" y="81"/>
                      <a:pt x="114" y="108"/>
                    </a:cubicBezTo>
                    <a:cubicBezTo>
                      <a:pt x="114" y="108"/>
                      <a:pt x="114" y="109"/>
                      <a:pt x="114" y="109"/>
                    </a:cubicBezTo>
                    <a:cubicBezTo>
                      <a:pt x="102" y="115"/>
                      <a:pt x="86" y="112"/>
                      <a:pt x="72" y="112"/>
                    </a:cubicBezTo>
                    <a:cubicBezTo>
                      <a:pt x="61" y="112"/>
                      <a:pt x="49" y="111"/>
                      <a:pt x="38" y="110"/>
                    </a:cubicBezTo>
                    <a:cubicBezTo>
                      <a:pt x="31" y="110"/>
                      <a:pt x="24" y="111"/>
                      <a:pt x="18" y="107"/>
                    </a:cubicBezTo>
                    <a:cubicBezTo>
                      <a:pt x="13" y="106"/>
                      <a:pt x="11" y="103"/>
                      <a:pt x="12" y="97"/>
                    </a:cubicBezTo>
                    <a:cubicBezTo>
                      <a:pt x="12" y="95"/>
                      <a:pt x="11" y="93"/>
                      <a:pt x="11" y="91"/>
                    </a:cubicBezTo>
                    <a:cubicBezTo>
                      <a:pt x="9" y="67"/>
                      <a:pt x="9" y="43"/>
                      <a:pt x="9" y="20"/>
                    </a:cubicBezTo>
                    <a:cubicBezTo>
                      <a:pt x="9" y="19"/>
                      <a:pt x="8" y="19"/>
                      <a:pt x="7" y="20"/>
                    </a:cubicBezTo>
                    <a:cubicBezTo>
                      <a:pt x="6" y="35"/>
                      <a:pt x="6" y="50"/>
                      <a:pt x="7" y="65"/>
                    </a:cubicBezTo>
                    <a:cubicBezTo>
                      <a:pt x="7" y="74"/>
                      <a:pt x="8" y="83"/>
                      <a:pt x="8" y="91"/>
                    </a:cubicBezTo>
                    <a:cubicBezTo>
                      <a:pt x="8" y="95"/>
                      <a:pt x="8" y="104"/>
                      <a:pt x="10" y="108"/>
                    </a:cubicBezTo>
                    <a:cubicBezTo>
                      <a:pt x="13" y="113"/>
                      <a:pt x="18" y="112"/>
                      <a:pt x="24" y="113"/>
                    </a:cubicBezTo>
                    <a:cubicBezTo>
                      <a:pt x="42" y="114"/>
                      <a:pt x="60" y="115"/>
                      <a:pt x="79" y="116"/>
                    </a:cubicBezTo>
                    <a:cubicBezTo>
                      <a:pt x="88" y="116"/>
                      <a:pt x="110" y="121"/>
                      <a:pt x="119" y="115"/>
                    </a:cubicBezTo>
                    <a:cubicBezTo>
                      <a:pt x="124" y="112"/>
                      <a:pt x="126" y="102"/>
                      <a:pt x="128" y="96"/>
                    </a:cubicBezTo>
                    <a:cubicBezTo>
                      <a:pt x="135" y="69"/>
                      <a:pt x="127" y="41"/>
                      <a:pt x="125" y="14"/>
                    </a:cubicBezTo>
                    <a:close/>
                    <a:moveTo>
                      <a:pt x="117" y="16"/>
                    </a:moveTo>
                    <a:cubicBezTo>
                      <a:pt x="116" y="17"/>
                      <a:pt x="116" y="18"/>
                      <a:pt x="114" y="19"/>
                    </a:cubicBezTo>
                    <a:cubicBezTo>
                      <a:pt x="113" y="21"/>
                      <a:pt x="112" y="21"/>
                      <a:pt x="111" y="22"/>
                    </a:cubicBezTo>
                    <a:cubicBezTo>
                      <a:pt x="110" y="22"/>
                      <a:pt x="110" y="22"/>
                      <a:pt x="110" y="23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7" y="22"/>
                      <a:pt x="105" y="23"/>
                      <a:pt x="103" y="23"/>
                    </a:cubicBezTo>
                    <a:cubicBezTo>
                      <a:pt x="109" y="18"/>
                      <a:pt x="114" y="14"/>
                      <a:pt x="119" y="14"/>
                    </a:cubicBezTo>
                    <a:cubicBezTo>
                      <a:pt x="118" y="15"/>
                      <a:pt x="118" y="15"/>
                      <a:pt x="117" y="16"/>
                    </a:cubicBezTo>
                    <a:close/>
                    <a:moveTo>
                      <a:pt x="79" y="14"/>
                    </a:moveTo>
                    <a:cubicBezTo>
                      <a:pt x="79" y="14"/>
                      <a:pt x="79" y="14"/>
                      <a:pt x="79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6" y="12"/>
                      <a:pt x="70" y="11"/>
                      <a:pt x="67" y="11"/>
                    </a:cubicBezTo>
                    <a:cubicBezTo>
                      <a:pt x="61" y="10"/>
                      <a:pt x="55" y="10"/>
                      <a:pt x="49" y="12"/>
                    </a:cubicBezTo>
                    <a:cubicBezTo>
                      <a:pt x="50" y="11"/>
                      <a:pt x="50" y="10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8"/>
                      <a:pt x="51" y="8"/>
                      <a:pt x="52" y="8"/>
                    </a:cubicBezTo>
                    <a:cubicBezTo>
                      <a:pt x="57" y="7"/>
                      <a:pt x="62" y="8"/>
                      <a:pt x="66" y="8"/>
                    </a:cubicBezTo>
                    <a:cubicBezTo>
                      <a:pt x="67" y="8"/>
                      <a:pt x="67" y="8"/>
                      <a:pt x="68" y="8"/>
                    </a:cubicBezTo>
                    <a:cubicBezTo>
                      <a:pt x="73" y="9"/>
                      <a:pt x="78" y="9"/>
                      <a:pt x="82" y="12"/>
                    </a:cubicBezTo>
                    <a:cubicBezTo>
                      <a:pt x="81" y="12"/>
                      <a:pt x="81" y="13"/>
                      <a:pt x="80" y="14"/>
                    </a:cubicBezTo>
                    <a:cubicBezTo>
                      <a:pt x="80" y="14"/>
                      <a:pt x="79" y="14"/>
                      <a:pt x="79" y="14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3"/>
                      <a:pt x="85" y="12"/>
                      <a:pt x="85" y="11"/>
                    </a:cubicBezTo>
                    <a:cubicBezTo>
                      <a:pt x="86" y="11"/>
                      <a:pt x="88" y="10"/>
                      <a:pt x="90" y="11"/>
                    </a:cubicBezTo>
                    <a:cubicBezTo>
                      <a:pt x="92" y="12"/>
                      <a:pt x="90" y="15"/>
                      <a:pt x="89" y="15"/>
                    </a:cubicBezTo>
                    <a:cubicBezTo>
                      <a:pt x="87" y="16"/>
                      <a:pt x="86" y="15"/>
                      <a:pt x="85" y="15"/>
                    </a:cubicBezTo>
                    <a:cubicBezTo>
                      <a:pt x="84" y="15"/>
                      <a:pt x="83" y="15"/>
                      <a:pt x="81" y="15"/>
                    </a:cubicBezTo>
                    <a:cubicBezTo>
                      <a:pt x="82" y="14"/>
                      <a:pt x="83" y="13"/>
                      <a:pt x="84" y="12"/>
                    </a:cubicBezTo>
                    <a:close/>
                    <a:moveTo>
                      <a:pt x="83" y="10"/>
                    </a:moveTo>
                    <a:cubicBezTo>
                      <a:pt x="82" y="10"/>
                      <a:pt x="81" y="9"/>
                      <a:pt x="80" y="9"/>
                    </a:cubicBezTo>
                    <a:cubicBezTo>
                      <a:pt x="82" y="9"/>
                      <a:pt x="84" y="9"/>
                      <a:pt x="86" y="9"/>
                    </a:cubicBezTo>
                    <a:cubicBezTo>
                      <a:pt x="85" y="9"/>
                      <a:pt x="84" y="10"/>
                      <a:pt x="83" y="10"/>
                    </a:cubicBezTo>
                    <a:close/>
                    <a:moveTo>
                      <a:pt x="61" y="76"/>
                    </a:moveTo>
                    <a:cubicBezTo>
                      <a:pt x="61" y="76"/>
                      <a:pt x="61" y="76"/>
                      <a:pt x="61" y="75"/>
                    </a:cubicBezTo>
                    <a:cubicBezTo>
                      <a:pt x="61" y="75"/>
                      <a:pt x="60" y="74"/>
                      <a:pt x="60" y="74"/>
                    </a:cubicBezTo>
                    <a:cubicBezTo>
                      <a:pt x="57" y="73"/>
                      <a:pt x="54" y="72"/>
                      <a:pt x="51" y="72"/>
                    </a:cubicBezTo>
                    <a:cubicBezTo>
                      <a:pt x="49" y="72"/>
                      <a:pt x="47" y="71"/>
                      <a:pt x="45" y="73"/>
                    </a:cubicBezTo>
                    <a:cubicBezTo>
                      <a:pt x="44" y="73"/>
                      <a:pt x="43" y="75"/>
                      <a:pt x="43" y="77"/>
                    </a:cubicBezTo>
                    <a:cubicBezTo>
                      <a:pt x="42" y="76"/>
                      <a:pt x="41" y="75"/>
                      <a:pt x="40" y="74"/>
                    </a:cubicBezTo>
                    <a:cubicBezTo>
                      <a:pt x="30" y="67"/>
                      <a:pt x="24" y="53"/>
                      <a:pt x="20" y="42"/>
                    </a:cubicBezTo>
                    <a:cubicBezTo>
                      <a:pt x="15" y="28"/>
                      <a:pt x="8" y="11"/>
                      <a:pt x="31" y="9"/>
                    </a:cubicBezTo>
                    <a:cubicBezTo>
                      <a:pt x="37" y="8"/>
                      <a:pt x="42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2" y="7"/>
                      <a:pt x="36" y="9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8" y="11"/>
                      <a:pt x="42" y="9"/>
                      <a:pt x="47" y="10"/>
                    </a:cubicBezTo>
                    <a:cubicBezTo>
                      <a:pt x="47" y="11"/>
                      <a:pt x="46" y="12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3" y="14"/>
                      <a:pt x="41" y="14"/>
                      <a:pt x="39" y="14"/>
                    </a:cubicBezTo>
                    <a:cubicBezTo>
                      <a:pt x="38" y="13"/>
                      <a:pt x="36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6" y="17"/>
                      <a:pt x="42" y="16"/>
                      <a:pt x="44" y="16"/>
                    </a:cubicBezTo>
                    <a:cubicBezTo>
                      <a:pt x="46" y="15"/>
                      <a:pt x="47" y="15"/>
                      <a:pt x="48" y="14"/>
                    </a:cubicBezTo>
                    <a:cubicBezTo>
                      <a:pt x="52" y="13"/>
                      <a:pt x="56" y="12"/>
                      <a:pt x="61" y="13"/>
                    </a:cubicBezTo>
                    <a:cubicBezTo>
                      <a:pt x="61" y="13"/>
                      <a:pt x="77" y="16"/>
                      <a:pt x="77" y="16"/>
                    </a:cubicBezTo>
                    <a:cubicBezTo>
                      <a:pt x="77" y="16"/>
                      <a:pt x="77" y="18"/>
                      <a:pt x="78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1" y="17"/>
                      <a:pt x="83" y="17"/>
                      <a:pt x="84" y="17"/>
                    </a:cubicBezTo>
                    <a:cubicBezTo>
                      <a:pt x="87" y="18"/>
                      <a:pt x="92" y="18"/>
                      <a:pt x="93" y="13"/>
                    </a:cubicBezTo>
                    <a:cubicBezTo>
                      <a:pt x="93" y="12"/>
                      <a:pt x="93" y="10"/>
                      <a:pt x="92" y="10"/>
                    </a:cubicBezTo>
                    <a:cubicBezTo>
                      <a:pt x="99" y="11"/>
                      <a:pt x="106" y="12"/>
                      <a:pt x="113" y="13"/>
                    </a:cubicBezTo>
                    <a:cubicBezTo>
                      <a:pt x="113" y="13"/>
                      <a:pt x="112" y="13"/>
                      <a:pt x="112" y="13"/>
                    </a:cubicBezTo>
                    <a:cubicBezTo>
                      <a:pt x="109" y="15"/>
                      <a:pt x="107" y="18"/>
                      <a:pt x="105" y="20"/>
                    </a:cubicBezTo>
                    <a:cubicBezTo>
                      <a:pt x="101" y="23"/>
                      <a:pt x="96" y="25"/>
                      <a:pt x="92" y="29"/>
                    </a:cubicBezTo>
                    <a:cubicBezTo>
                      <a:pt x="83" y="37"/>
                      <a:pt x="75" y="66"/>
                      <a:pt x="61" y="76"/>
                    </a:cubicBezTo>
                    <a:close/>
                    <a:moveTo>
                      <a:pt x="121" y="103"/>
                    </a:moveTo>
                    <a:cubicBezTo>
                      <a:pt x="122" y="97"/>
                      <a:pt x="123" y="90"/>
                      <a:pt x="122" y="84"/>
                    </a:cubicBezTo>
                    <a:cubicBezTo>
                      <a:pt x="122" y="83"/>
                      <a:pt x="121" y="83"/>
                      <a:pt x="121" y="84"/>
                    </a:cubicBezTo>
                    <a:cubicBezTo>
                      <a:pt x="121" y="88"/>
                      <a:pt x="121" y="93"/>
                      <a:pt x="120" y="97"/>
                    </a:cubicBezTo>
                    <a:cubicBezTo>
                      <a:pt x="120" y="91"/>
                      <a:pt x="119" y="85"/>
                      <a:pt x="118" y="79"/>
                    </a:cubicBezTo>
                    <a:cubicBezTo>
                      <a:pt x="118" y="79"/>
                      <a:pt x="117" y="79"/>
                      <a:pt x="117" y="79"/>
                    </a:cubicBezTo>
                    <a:cubicBezTo>
                      <a:pt x="118" y="88"/>
                      <a:pt x="119" y="96"/>
                      <a:pt x="119" y="104"/>
                    </a:cubicBezTo>
                    <a:cubicBezTo>
                      <a:pt x="119" y="104"/>
                      <a:pt x="119" y="104"/>
                      <a:pt x="119" y="105"/>
                    </a:cubicBezTo>
                    <a:cubicBezTo>
                      <a:pt x="119" y="105"/>
                      <a:pt x="119" y="105"/>
                      <a:pt x="118" y="106"/>
                    </a:cubicBezTo>
                    <a:cubicBezTo>
                      <a:pt x="118" y="100"/>
                      <a:pt x="115" y="90"/>
                      <a:pt x="115" y="87"/>
                    </a:cubicBezTo>
                    <a:cubicBezTo>
                      <a:pt x="114" y="81"/>
                      <a:pt x="114" y="75"/>
                      <a:pt x="113" y="68"/>
                    </a:cubicBezTo>
                    <a:cubicBezTo>
                      <a:pt x="112" y="54"/>
                      <a:pt x="110" y="39"/>
                      <a:pt x="108" y="25"/>
                    </a:cubicBezTo>
                    <a:cubicBezTo>
                      <a:pt x="108" y="25"/>
                      <a:pt x="109" y="25"/>
                      <a:pt x="109" y="25"/>
                    </a:cubicBezTo>
                    <a:cubicBezTo>
                      <a:pt x="109" y="25"/>
                      <a:pt x="109" y="25"/>
                      <a:pt x="110" y="25"/>
                    </a:cubicBezTo>
                    <a:cubicBezTo>
                      <a:pt x="111" y="24"/>
                      <a:pt x="113" y="24"/>
                      <a:pt x="114" y="23"/>
                    </a:cubicBezTo>
                    <a:cubicBezTo>
                      <a:pt x="115" y="22"/>
                      <a:pt x="116" y="21"/>
                      <a:pt x="117" y="20"/>
                    </a:cubicBezTo>
                    <a:cubicBezTo>
                      <a:pt x="118" y="20"/>
                      <a:pt x="118" y="19"/>
                      <a:pt x="118" y="19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9" y="18"/>
                      <a:pt x="119" y="17"/>
                      <a:pt x="119" y="17"/>
                    </a:cubicBezTo>
                    <a:cubicBezTo>
                      <a:pt x="119" y="17"/>
                      <a:pt x="120" y="17"/>
                      <a:pt x="120" y="17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21" y="17"/>
                      <a:pt x="121" y="16"/>
                      <a:pt x="121" y="16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1" y="15"/>
                      <a:pt x="120" y="15"/>
                      <a:pt x="120" y="15"/>
                    </a:cubicBezTo>
                    <a:cubicBezTo>
                      <a:pt x="120" y="15"/>
                      <a:pt x="121" y="15"/>
                      <a:pt x="121" y="15"/>
                    </a:cubicBezTo>
                    <a:cubicBezTo>
                      <a:pt x="123" y="35"/>
                      <a:pt x="128" y="56"/>
                      <a:pt x="127" y="76"/>
                    </a:cubicBezTo>
                    <a:cubicBezTo>
                      <a:pt x="127" y="86"/>
                      <a:pt x="126" y="96"/>
                      <a:pt x="121" y="1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1" name="Freeform 26"/>
              <p:cNvSpPr/>
              <p:nvPr/>
            </p:nvSpPr>
            <p:spPr>
              <a:xfrm>
                <a:off x="4888708" y="6386513"/>
                <a:ext cx="508000" cy="47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6" h="6">
                    <a:moveTo>
                      <a:pt x="66" y="4"/>
                    </a:moveTo>
                    <a:cubicBezTo>
                      <a:pt x="45" y="1"/>
                      <a:pt x="22" y="5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0" y="4"/>
                      <a:pt x="19" y="4"/>
                      <a:pt x="29" y="4"/>
                    </a:cubicBezTo>
                    <a:cubicBezTo>
                      <a:pt x="41" y="5"/>
                      <a:pt x="53" y="6"/>
                      <a:pt x="66" y="5"/>
                    </a:cubicBezTo>
                    <a:cubicBezTo>
                      <a:pt x="66" y="5"/>
                      <a:pt x="66" y="4"/>
                      <a:pt x="6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2" name="Freeform 27"/>
              <p:cNvSpPr/>
              <p:nvPr/>
            </p:nvSpPr>
            <p:spPr>
              <a:xfrm>
                <a:off x="4834733" y="7019925"/>
                <a:ext cx="1587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5">
                    <a:moveTo>
                      <a:pt x="2" y="4"/>
                    </a:moveTo>
                    <a:cubicBezTo>
                      <a:pt x="2" y="3"/>
                      <a:pt x="1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3" name="Freeform 28"/>
              <p:cNvSpPr/>
              <p:nvPr/>
            </p:nvSpPr>
            <p:spPr>
              <a:xfrm>
                <a:off x="4850608" y="7027863"/>
                <a:ext cx="2222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5">
                    <a:moveTo>
                      <a:pt x="1" y="1"/>
                    </a:moveTo>
                    <a:cubicBezTo>
                      <a:pt x="0" y="2"/>
                      <a:pt x="1" y="4"/>
                      <a:pt x="2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4" name="Freeform 29"/>
              <p:cNvSpPr>
                <a:spLocks noEditPoints="1"/>
              </p:cNvSpPr>
              <p:nvPr/>
            </p:nvSpPr>
            <p:spPr>
              <a:xfrm>
                <a:off x="5822158" y="6272213"/>
                <a:ext cx="577850" cy="623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5" h="81">
                    <a:moveTo>
                      <a:pt x="40" y="18"/>
                    </a:moveTo>
                    <a:cubicBezTo>
                      <a:pt x="51" y="25"/>
                      <a:pt x="73" y="16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3"/>
                      <a:pt x="75" y="3"/>
                    </a:cubicBezTo>
                    <a:cubicBezTo>
                      <a:pt x="75" y="3"/>
                      <a:pt x="75" y="3"/>
                      <a:pt x="75" y="2"/>
                    </a:cubicBezTo>
                    <a:cubicBezTo>
                      <a:pt x="69" y="0"/>
                      <a:pt x="62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4"/>
                    </a:cubicBezTo>
                    <a:cubicBezTo>
                      <a:pt x="56" y="4"/>
                      <a:pt x="55" y="4"/>
                      <a:pt x="54" y="4"/>
                    </a:cubicBezTo>
                    <a:cubicBezTo>
                      <a:pt x="51" y="6"/>
                      <a:pt x="44" y="10"/>
                      <a:pt x="41" y="14"/>
                    </a:cubicBezTo>
                    <a:cubicBezTo>
                      <a:pt x="41" y="12"/>
                      <a:pt x="42" y="10"/>
                      <a:pt x="42" y="8"/>
                    </a:cubicBezTo>
                    <a:cubicBezTo>
                      <a:pt x="43" y="7"/>
                      <a:pt x="42" y="7"/>
                      <a:pt x="42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8" y="7"/>
                      <a:pt x="37" y="7"/>
                      <a:pt x="37" y="8"/>
                    </a:cubicBezTo>
                    <a:cubicBezTo>
                      <a:pt x="37" y="13"/>
                      <a:pt x="36" y="18"/>
                      <a:pt x="36" y="23"/>
                    </a:cubicBezTo>
                    <a:cubicBezTo>
                      <a:pt x="20" y="14"/>
                      <a:pt x="2" y="22"/>
                      <a:pt x="1" y="41"/>
                    </a:cubicBezTo>
                    <a:cubicBezTo>
                      <a:pt x="0" y="51"/>
                      <a:pt x="2" y="63"/>
                      <a:pt x="8" y="70"/>
                    </a:cubicBezTo>
                    <a:cubicBezTo>
                      <a:pt x="16" y="77"/>
                      <a:pt x="23" y="75"/>
                      <a:pt x="32" y="75"/>
                    </a:cubicBezTo>
                    <a:cubicBezTo>
                      <a:pt x="41" y="75"/>
                      <a:pt x="46" y="81"/>
                      <a:pt x="54" y="74"/>
                    </a:cubicBezTo>
                    <a:cubicBezTo>
                      <a:pt x="63" y="67"/>
                      <a:pt x="69" y="53"/>
                      <a:pt x="69" y="43"/>
                    </a:cubicBezTo>
                    <a:cubicBezTo>
                      <a:pt x="69" y="24"/>
                      <a:pt x="54" y="18"/>
                      <a:pt x="38" y="23"/>
                    </a:cubicBezTo>
                    <a:cubicBezTo>
                      <a:pt x="39" y="21"/>
                      <a:pt x="39" y="19"/>
                      <a:pt x="40" y="17"/>
                    </a:cubicBezTo>
                    <a:cubicBezTo>
                      <a:pt x="42" y="15"/>
                      <a:pt x="49" y="9"/>
                      <a:pt x="51" y="8"/>
                    </a:cubicBezTo>
                    <a:cubicBezTo>
                      <a:pt x="52" y="8"/>
                      <a:pt x="53" y="7"/>
                      <a:pt x="55" y="6"/>
                    </a:cubicBezTo>
                    <a:cubicBezTo>
                      <a:pt x="55" y="7"/>
                      <a:pt x="54" y="9"/>
                      <a:pt x="54" y="10"/>
                    </a:cubicBezTo>
                    <a:cubicBezTo>
                      <a:pt x="54" y="11"/>
                      <a:pt x="55" y="11"/>
                      <a:pt x="55" y="10"/>
                    </a:cubicBezTo>
                    <a:cubicBezTo>
                      <a:pt x="55" y="9"/>
                      <a:pt x="56" y="7"/>
                      <a:pt x="56" y="6"/>
                    </a:cubicBezTo>
                    <a:cubicBezTo>
                      <a:pt x="58" y="5"/>
                      <a:pt x="61" y="4"/>
                      <a:pt x="63" y="3"/>
                    </a:cubicBezTo>
                    <a:cubicBezTo>
                      <a:pt x="63" y="5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55" y="10"/>
                      <a:pt x="47" y="14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8"/>
                      <a:pt x="40" y="18"/>
                      <a:pt x="40" y="18"/>
                    </a:cubicBezTo>
                    <a:close/>
                    <a:moveTo>
                      <a:pt x="40" y="9"/>
                    </a:moveTo>
                    <a:cubicBezTo>
                      <a:pt x="40" y="11"/>
                      <a:pt x="39" y="14"/>
                      <a:pt x="38" y="17"/>
                    </a:cubicBezTo>
                    <a:cubicBezTo>
                      <a:pt x="38" y="14"/>
                      <a:pt x="39" y="11"/>
                      <a:pt x="39" y="9"/>
                    </a:cubicBezTo>
                    <a:cubicBezTo>
                      <a:pt x="39" y="9"/>
                      <a:pt x="40" y="9"/>
                      <a:pt x="40" y="9"/>
                    </a:cubicBezTo>
                    <a:close/>
                    <a:moveTo>
                      <a:pt x="68" y="43"/>
                    </a:moveTo>
                    <a:cubicBezTo>
                      <a:pt x="68" y="50"/>
                      <a:pt x="64" y="62"/>
                      <a:pt x="58" y="67"/>
                    </a:cubicBezTo>
                    <a:cubicBezTo>
                      <a:pt x="52" y="70"/>
                      <a:pt x="47" y="72"/>
                      <a:pt x="41" y="75"/>
                    </a:cubicBezTo>
                    <a:cubicBezTo>
                      <a:pt x="40" y="74"/>
                      <a:pt x="39" y="74"/>
                      <a:pt x="38" y="73"/>
                    </a:cubicBezTo>
                    <a:cubicBezTo>
                      <a:pt x="36" y="73"/>
                      <a:pt x="35" y="72"/>
                      <a:pt x="34" y="71"/>
                    </a:cubicBezTo>
                    <a:cubicBezTo>
                      <a:pt x="32" y="71"/>
                      <a:pt x="30" y="72"/>
                      <a:pt x="28" y="72"/>
                    </a:cubicBezTo>
                    <a:cubicBezTo>
                      <a:pt x="20" y="72"/>
                      <a:pt x="12" y="72"/>
                      <a:pt x="8" y="65"/>
                    </a:cubicBezTo>
                    <a:cubicBezTo>
                      <a:pt x="5" y="61"/>
                      <a:pt x="4" y="58"/>
                      <a:pt x="3" y="53"/>
                    </a:cubicBezTo>
                    <a:cubicBezTo>
                      <a:pt x="0" y="33"/>
                      <a:pt x="15" y="12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6"/>
                      <a:pt x="38" y="26"/>
                      <a:pt x="38" y="25"/>
                    </a:cubicBezTo>
                    <a:cubicBezTo>
                      <a:pt x="52" y="20"/>
                      <a:pt x="67" y="26"/>
                      <a:pt x="68" y="43"/>
                    </a:cubicBezTo>
                    <a:close/>
                    <a:moveTo>
                      <a:pt x="64" y="3"/>
                    </a:moveTo>
                    <a:cubicBezTo>
                      <a:pt x="68" y="2"/>
                      <a:pt x="71" y="2"/>
                      <a:pt x="73" y="4"/>
                    </a:cubicBezTo>
                    <a:cubicBezTo>
                      <a:pt x="71" y="8"/>
                      <a:pt x="67" y="11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1" y="13"/>
                      <a:pt x="58" y="12"/>
                      <a:pt x="56" y="11"/>
                    </a:cubicBezTo>
                    <a:cubicBezTo>
                      <a:pt x="61" y="9"/>
                      <a:pt x="67" y="7"/>
                      <a:pt x="71" y="4"/>
                    </a:cubicBezTo>
                    <a:cubicBezTo>
                      <a:pt x="72" y="4"/>
                      <a:pt x="71" y="3"/>
                      <a:pt x="71" y="3"/>
                    </a:cubicBezTo>
                    <a:cubicBezTo>
                      <a:pt x="68" y="5"/>
                      <a:pt x="66" y="6"/>
                      <a:pt x="63" y="7"/>
                    </a:cubicBezTo>
                    <a:cubicBezTo>
                      <a:pt x="63" y="6"/>
                      <a:pt x="64" y="4"/>
                      <a:pt x="64" y="3"/>
                    </a:cubicBezTo>
                    <a:close/>
                    <a:moveTo>
                      <a:pt x="49" y="14"/>
                    </a:move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6"/>
                      <a:pt x="54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5" y="16"/>
                      <a:pt x="54" y="16"/>
                      <a:pt x="53" y="16"/>
                    </a:cubicBezTo>
                    <a:cubicBezTo>
                      <a:pt x="52" y="15"/>
                      <a:pt x="51" y="15"/>
                      <a:pt x="50" y="14"/>
                    </a:cubicBezTo>
                    <a:cubicBezTo>
                      <a:pt x="52" y="13"/>
                      <a:pt x="54" y="12"/>
                      <a:pt x="55" y="12"/>
                    </a:cubicBezTo>
                    <a:cubicBezTo>
                      <a:pt x="58" y="13"/>
                      <a:pt x="60" y="14"/>
                      <a:pt x="63" y="14"/>
                    </a:cubicBezTo>
                    <a:cubicBezTo>
                      <a:pt x="56" y="18"/>
                      <a:pt x="48" y="20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6"/>
                      <a:pt x="46" y="15"/>
                      <a:pt x="49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5" name="Freeform 30"/>
              <p:cNvSpPr>
                <a:spLocks noEditPoints="1"/>
              </p:cNvSpPr>
              <p:nvPr/>
            </p:nvSpPr>
            <p:spPr>
              <a:xfrm>
                <a:off x="6214270" y="6472238"/>
                <a:ext cx="85725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0">
                    <a:moveTo>
                      <a:pt x="3" y="7"/>
                    </a:moveTo>
                    <a:cubicBezTo>
                      <a:pt x="3" y="8"/>
                      <a:pt x="3" y="9"/>
                      <a:pt x="4" y="10"/>
                    </a:cubicBezTo>
                    <a:cubicBezTo>
                      <a:pt x="5" y="10"/>
                      <a:pt x="7" y="10"/>
                      <a:pt x="8" y="9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1" y="6"/>
                      <a:pt x="9" y="2"/>
                      <a:pt x="7" y="1"/>
                    </a:cubicBezTo>
                    <a:cubicBezTo>
                      <a:pt x="6" y="0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3" y="5"/>
                      <a:pt x="3" y="7"/>
                    </a:cubicBezTo>
                    <a:close/>
                    <a:moveTo>
                      <a:pt x="7" y="4"/>
                    </a:moveTo>
                    <a:cubicBezTo>
                      <a:pt x="8" y="4"/>
                      <a:pt x="9" y="6"/>
                      <a:pt x="9" y="7"/>
                    </a:cubicBezTo>
                    <a:cubicBezTo>
                      <a:pt x="9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3" y="4"/>
                      <a:pt x="2" y="3"/>
                      <a:pt x="1" y="3"/>
                    </a:cubicBezTo>
                    <a:cubicBezTo>
                      <a:pt x="4" y="2"/>
                      <a:pt x="5" y="1"/>
                      <a:pt x="7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6" name="Freeform 31"/>
              <p:cNvSpPr>
                <a:spLocks noEditPoints="1"/>
              </p:cNvSpPr>
              <p:nvPr/>
            </p:nvSpPr>
            <p:spPr>
              <a:xfrm>
                <a:off x="6246020" y="6580188"/>
                <a:ext cx="619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7">
                    <a:moveTo>
                      <a:pt x="2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1" y="10"/>
                      <a:pt x="1" y="14"/>
                    </a:cubicBezTo>
                    <a:cubicBezTo>
                      <a:pt x="0" y="16"/>
                      <a:pt x="0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5" y="14"/>
                      <a:pt x="6" y="11"/>
                      <a:pt x="7" y="8"/>
                    </a:cubicBezTo>
                    <a:cubicBezTo>
                      <a:pt x="7" y="5"/>
                      <a:pt x="8" y="2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6" y="5"/>
                    </a:moveTo>
                    <a:cubicBezTo>
                      <a:pt x="6" y="8"/>
                      <a:pt x="5" y="10"/>
                      <a:pt x="4" y="12"/>
                    </a:cubicBezTo>
                    <a:cubicBezTo>
                      <a:pt x="4" y="13"/>
                      <a:pt x="3" y="15"/>
                      <a:pt x="2" y="15"/>
                    </a:cubicBezTo>
                    <a:cubicBezTo>
                      <a:pt x="1" y="15"/>
                      <a:pt x="2" y="11"/>
                      <a:pt x="2" y="11"/>
                    </a:cubicBezTo>
                    <a:cubicBezTo>
                      <a:pt x="2" y="8"/>
                      <a:pt x="2" y="5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7" y="1"/>
                      <a:pt x="6" y="4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7" name="Freeform 32"/>
              <p:cNvSpPr>
                <a:spLocks noEditPoints="1"/>
              </p:cNvSpPr>
              <p:nvPr/>
            </p:nvSpPr>
            <p:spPr>
              <a:xfrm>
                <a:off x="10425908" y="687388"/>
                <a:ext cx="561975" cy="608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3" h="79">
                    <a:moveTo>
                      <a:pt x="72" y="41"/>
                    </a:moveTo>
                    <a:cubicBezTo>
                      <a:pt x="70" y="23"/>
                      <a:pt x="53" y="14"/>
                      <a:pt x="37" y="23"/>
                    </a:cubicBezTo>
                    <a:cubicBezTo>
                      <a:pt x="37" y="18"/>
                      <a:pt x="37" y="13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3" y="7"/>
                      <a:pt x="32" y="7"/>
                    </a:cubicBezTo>
                    <a:cubicBezTo>
                      <a:pt x="32" y="7"/>
                      <a:pt x="31" y="7"/>
                      <a:pt x="31" y="8"/>
                    </a:cubicBezTo>
                    <a:cubicBezTo>
                      <a:pt x="32" y="10"/>
                      <a:pt x="33" y="13"/>
                      <a:pt x="33" y="15"/>
                    </a:cubicBezTo>
                    <a:cubicBezTo>
                      <a:pt x="30" y="12"/>
                      <a:pt x="24" y="7"/>
                      <a:pt x="24" y="6"/>
                    </a:cubicBezTo>
                    <a:cubicBezTo>
                      <a:pt x="22" y="5"/>
                      <a:pt x="20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2" y="1"/>
                      <a:pt x="5" y="0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15"/>
                      <a:pt x="23" y="25"/>
                      <a:pt x="34" y="18"/>
                    </a:cubicBezTo>
                    <a:cubicBezTo>
                      <a:pt x="34" y="18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7" y="13"/>
                      <a:pt x="20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4"/>
                      <a:pt x="11" y="3"/>
                    </a:cubicBezTo>
                    <a:cubicBezTo>
                      <a:pt x="14" y="4"/>
                      <a:pt x="16" y="4"/>
                      <a:pt x="18" y="5"/>
                    </a:cubicBezTo>
                    <a:cubicBezTo>
                      <a:pt x="19" y="7"/>
                      <a:pt x="19" y="9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19" y="7"/>
                      <a:pt x="19" y="6"/>
                    </a:cubicBezTo>
                    <a:cubicBezTo>
                      <a:pt x="20" y="6"/>
                      <a:pt x="22" y="7"/>
                      <a:pt x="23" y="8"/>
                    </a:cubicBezTo>
                    <a:cubicBezTo>
                      <a:pt x="24" y="9"/>
                      <a:pt x="32" y="14"/>
                      <a:pt x="34" y="17"/>
                    </a:cubicBezTo>
                    <a:cubicBezTo>
                      <a:pt x="34" y="19"/>
                      <a:pt x="35" y="21"/>
                      <a:pt x="35" y="23"/>
                    </a:cubicBezTo>
                    <a:cubicBezTo>
                      <a:pt x="22" y="18"/>
                      <a:pt x="8" y="22"/>
                      <a:pt x="6" y="38"/>
                    </a:cubicBezTo>
                    <a:cubicBezTo>
                      <a:pt x="4" y="49"/>
                      <a:pt x="10" y="63"/>
                      <a:pt x="17" y="71"/>
                    </a:cubicBezTo>
                    <a:cubicBezTo>
                      <a:pt x="20" y="74"/>
                      <a:pt x="23" y="77"/>
                      <a:pt x="27" y="78"/>
                    </a:cubicBezTo>
                    <a:cubicBezTo>
                      <a:pt x="31" y="78"/>
                      <a:pt x="32" y="75"/>
                      <a:pt x="36" y="75"/>
                    </a:cubicBezTo>
                    <a:cubicBezTo>
                      <a:pt x="47" y="72"/>
                      <a:pt x="54" y="79"/>
                      <a:pt x="63" y="71"/>
                    </a:cubicBezTo>
                    <a:cubicBezTo>
                      <a:pt x="71" y="64"/>
                      <a:pt x="73" y="51"/>
                      <a:pt x="72" y="41"/>
                    </a:cubicBezTo>
                    <a:close/>
                    <a:moveTo>
                      <a:pt x="33" y="17"/>
                    </a:moveTo>
                    <a:cubicBezTo>
                      <a:pt x="26" y="20"/>
                      <a:pt x="18" y="18"/>
                      <a:pt x="12" y="14"/>
                    </a:cubicBezTo>
                    <a:cubicBezTo>
                      <a:pt x="14" y="14"/>
                      <a:pt x="17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2"/>
                      <a:pt x="23" y="13"/>
                      <a:pt x="24" y="14"/>
                    </a:cubicBezTo>
                    <a:cubicBezTo>
                      <a:pt x="23" y="14"/>
                      <a:pt x="22" y="15"/>
                      <a:pt x="22" y="15"/>
                    </a:cubicBezTo>
                    <a:cubicBezTo>
                      <a:pt x="20" y="16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7"/>
                      <a:pt x="23" y="16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8" y="15"/>
                      <a:pt x="31" y="16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lose/>
                    <a:moveTo>
                      <a:pt x="12" y="7"/>
                    </a:moveTo>
                    <a:cubicBezTo>
                      <a:pt x="9" y="6"/>
                      <a:pt x="6" y="4"/>
                      <a:pt x="4" y="3"/>
                    </a:cubicBezTo>
                    <a:cubicBezTo>
                      <a:pt x="3" y="3"/>
                      <a:pt x="3" y="4"/>
                      <a:pt x="4" y="4"/>
                    </a:cubicBezTo>
                    <a:cubicBezTo>
                      <a:pt x="8" y="6"/>
                      <a:pt x="13" y="9"/>
                      <a:pt x="18" y="11"/>
                    </a:cubicBezTo>
                    <a:cubicBezTo>
                      <a:pt x="16" y="12"/>
                      <a:pt x="14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1"/>
                      <a:pt x="4" y="7"/>
                      <a:pt x="1" y="4"/>
                    </a:cubicBezTo>
                    <a:cubicBezTo>
                      <a:pt x="4" y="2"/>
                      <a:pt x="7" y="2"/>
                      <a:pt x="11" y="3"/>
                    </a:cubicBezTo>
                    <a:cubicBezTo>
                      <a:pt x="11" y="4"/>
                      <a:pt x="11" y="5"/>
                      <a:pt x="12" y="7"/>
                    </a:cubicBezTo>
                    <a:close/>
                    <a:moveTo>
                      <a:pt x="35" y="14"/>
                    </a:moveTo>
                    <a:cubicBezTo>
                      <a:pt x="35" y="15"/>
                      <a:pt x="36" y="16"/>
                      <a:pt x="36" y="17"/>
                    </a:cubicBezTo>
                    <a:cubicBezTo>
                      <a:pt x="35" y="14"/>
                      <a:pt x="34" y="11"/>
                      <a:pt x="33" y="8"/>
                    </a:cubicBezTo>
                    <a:cubicBezTo>
                      <a:pt x="34" y="8"/>
                      <a:pt x="34" y="9"/>
                      <a:pt x="35" y="9"/>
                    </a:cubicBezTo>
                    <a:cubicBezTo>
                      <a:pt x="35" y="10"/>
                      <a:pt x="35" y="13"/>
                      <a:pt x="35" y="14"/>
                    </a:cubicBezTo>
                    <a:close/>
                    <a:moveTo>
                      <a:pt x="69" y="53"/>
                    </a:moveTo>
                    <a:cubicBezTo>
                      <a:pt x="69" y="57"/>
                      <a:pt x="68" y="60"/>
                      <a:pt x="66" y="64"/>
                    </a:cubicBezTo>
                    <a:cubicBezTo>
                      <a:pt x="62" y="73"/>
                      <a:pt x="55" y="75"/>
                      <a:pt x="45" y="72"/>
                    </a:cubicBezTo>
                    <a:cubicBezTo>
                      <a:pt x="44" y="72"/>
                      <a:pt x="43" y="71"/>
                      <a:pt x="41" y="71"/>
                    </a:cubicBezTo>
                    <a:cubicBezTo>
                      <a:pt x="35" y="72"/>
                      <a:pt x="29" y="78"/>
                      <a:pt x="21" y="73"/>
                    </a:cubicBezTo>
                    <a:cubicBezTo>
                      <a:pt x="15" y="69"/>
                      <a:pt x="10" y="57"/>
                      <a:pt x="8" y="51"/>
                    </a:cubicBezTo>
                    <a:cubicBezTo>
                      <a:pt x="3" y="32"/>
                      <a:pt x="16" y="18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6"/>
                      <a:pt x="37" y="26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8" y="25"/>
                      <a:pt x="38" y="25"/>
                    </a:cubicBezTo>
                    <a:cubicBezTo>
                      <a:pt x="59" y="12"/>
                      <a:pt x="73" y="33"/>
                      <a:pt x="69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8" name="Freeform 33"/>
              <p:cNvSpPr>
                <a:spLocks noEditPoints="1"/>
              </p:cNvSpPr>
              <p:nvPr/>
            </p:nvSpPr>
            <p:spPr>
              <a:xfrm>
                <a:off x="10525920" y="887413"/>
                <a:ext cx="76200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0"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8" y="0"/>
                      <a:pt x="4" y="0"/>
                      <a:pt x="3" y="1"/>
                    </a:cubicBezTo>
                    <a:cubicBezTo>
                      <a:pt x="2" y="2"/>
                      <a:pt x="1" y="4"/>
                      <a:pt x="1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2" y="9"/>
                      <a:pt x="3" y="9"/>
                    </a:cubicBezTo>
                    <a:cubicBezTo>
                      <a:pt x="3" y="9"/>
                      <a:pt x="5" y="10"/>
                      <a:pt x="6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  <a:moveTo>
                      <a:pt x="7" y="5"/>
                    </a:moveTo>
                    <a:cubicBezTo>
                      <a:pt x="6" y="6"/>
                      <a:pt x="6" y="7"/>
                      <a:pt x="6" y="7"/>
                    </a:cubicBezTo>
                    <a:cubicBezTo>
                      <a:pt x="6" y="7"/>
                      <a:pt x="6" y="9"/>
                      <a:pt x="6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3" y="8"/>
                      <a:pt x="1" y="8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7" y="2"/>
                      <a:pt x="9" y="3"/>
                    </a:cubicBezTo>
                    <a:cubicBezTo>
                      <a:pt x="8" y="3"/>
                      <a:pt x="7" y="4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9" name="Freeform 34"/>
              <p:cNvSpPr>
                <a:spLocks noEditPoints="1"/>
              </p:cNvSpPr>
              <p:nvPr/>
            </p:nvSpPr>
            <p:spPr>
              <a:xfrm>
                <a:off x="10517983" y="987425"/>
                <a:ext cx="53975" cy="1397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18"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4" y="1"/>
                      <a:pt x="3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12"/>
                      <a:pt x="3" y="15"/>
                      <a:pt x="4" y="18"/>
                    </a:cubicBezTo>
                    <a:cubicBezTo>
                      <a:pt x="4" y="18"/>
                      <a:pt x="5" y="18"/>
                      <a:pt x="5" y="18"/>
                    </a:cubicBezTo>
                    <a:cubicBezTo>
                      <a:pt x="7" y="18"/>
                      <a:pt x="7" y="16"/>
                      <a:pt x="7" y="15"/>
                    </a:cubicBezTo>
                    <a:cubicBezTo>
                      <a:pt x="6" y="11"/>
                      <a:pt x="6" y="7"/>
                      <a:pt x="6" y="3"/>
                    </a:cubicBezTo>
                    <a:close/>
                    <a:moveTo>
                      <a:pt x="5" y="16"/>
                    </a:moveTo>
                    <a:cubicBezTo>
                      <a:pt x="5" y="16"/>
                      <a:pt x="5" y="16"/>
                      <a:pt x="4" y="15"/>
                    </a:cubicBezTo>
                    <a:cubicBezTo>
                      <a:pt x="4" y="14"/>
                      <a:pt x="4" y="14"/>
                      <a:pt x="4" y="13"/>
                    </a:cubicBezTo>
                    <a:cubicBezTo>
                      <a:pt x="3" y="11"/>
                      <a:pt x="2" y="8"/>
                      <a:pt x="2" y="6"/>
                    </a:cubicBezTo>
                    <a:cubicBezTo>
                      <a:pt x="2" y="5"/>
                      <a:pt x="1" y="3"/>
                      <a:pt x="1" y="3"/>
                    </a:cubicBezTo>
                    <a:cubicBezTo>
                      <a:pt x="2" y="1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5" y="8"/>
                      <a:pt x="5" y="12"/>
                    </a:cubicBezTo>
                    <a:cubicBezTo>
                      <a:pt x="5" y="12"/>
                      <a:pt x="6" y="15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0" name="Freeform 35"/>
              <p:cNvSpPr>
                <a:spLocks noEditPoints="1"/>
              </p:cNvSpPr>
              <p:nvPr/>
            </p:nvSpPr>
            <p:spPr>
              <a:xfrm>
                <a:off x="7425533" y="6842125"/>
                <a:ext cx="393700" cy="10953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1" h="142">
                    <a:moveTo>
                      <a:pt x="51" y="8"/>
                    </a:moveTo>
                    <a:cubicBezTo>
                      <a:pt x="50" y="6"/>
                      <a:pt x="47" y="5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0" y="0"/>
                      <a:pt x="7" y="11"/>
                    </a:cubicBezTo>
                    <a:cubicBezTo>
                      <a:pt x="10" y="16"/>
                      <a:pt x="14" y="10"/>
                      <a:pt x="16" y="19"/>
                    </a:cubicBezTo>
                    <a:cubicBezTo>
                      <a:pt x="17" y="28"/>
                      <a:pt x="16" y="37"/>
                      <a:pt x="16" y="46"/>
                    </a:cubicBezTo>
                    <a:cubicBezTo>
                      <a:pt x="17" y="63"/>
                      <a:pt x="17" y="81"/>
                      <a:pt x="18" y="99"/>
                    </a:cubicBezTo>
                    <a:cubicBezTo>
                      <a:pt x="18" y="107"/>
                      <a:pt x="18" y="116"/>
                      <a:pt x="19" y="124"/>
                    </a:cubicBezTo>
                    <a:cubicBezTo>
                      <a:pt x="19" y="128"/>
                      <a:pt x="19" y="133"/>
                      <a:pt x="23" y="136"/>
                    </a:cubicBezTo>
                    <a:cubicBezTo>
                      <a:pt x="32" y="142"/>
                      <a:pt x="42" y="133"/>
                      <a:pt x="42" y="124"/>
                    </a:cubicBezTo>
                    <a:cubicBezTo>
                      <a:pt x="44" y="111"/>
                      <a:pt x="43" y="97"/>
                      <a:pt x="42" y="83"/>
                    </a:cubicBezTo>
                    <a:cubicBezTo>
                      <a:pt x="42" y="69"/>
                      <a:pt x="42" y="55"/>
                      <a:pt x="42" y="40"/>
                    </a:cubicBezTo>
                    <a:cubicBezTo>
                      <a:pt x="42" y="35"/>
                      <a:pt x="42" y="31"/>
                      <a:pt x="41" y="26"/>
                    </a:cubicBezTo>
                    <a:cubicBezTo>
                      <a:pt x="41" y="23"/>
                      <a:pt x="40" y="18"/>
                      <a:pt x="42" y="15"/>
                    </a:cubicBezTo>
                    <a:cubicBezTo>
                      <a:pt x="43" y="12"/>
                      <a:pt x="51" y="12"/>
                      <a:pt x="51" y="8"/>
                    </a:cubicBezTo>
                    <a:close/>
                    <a:moveTo>
                      <a:pt x="40" y="30"/>
                    </a:moveTo>
                    <a:cubicBezTo>
                      <a:pt x="40" y="53"/>
                      <a:pt x="40" y="76"/>
                      <a:pt x="40" y="99"/>
                    </a:cubicBezTo>
                    <a:cubicBezTo>
                      <a:pt x="40" y="104"/>
                      <a:pt x="40" y="109"/>
                      <a:pt x="40" y="115"/>
                    </a:cubicBezTo>
                    <a:cubicBezTo>
                      <a:pt x="40" y="123"/>
                      <a:pt x="42" y="134"/>
                      <a:pt x="31" y="135"/>
                    </a:cubicBezTo>
                    <a:cubicBezTo>
                      <a:pt x="20" y="136"/>
                      <a:pt x="21" y="126"/>
                      <a:pt x="21" y="119"/>
                    </a:cubicBezTo>
                    <a:cubicBezTo>
                      <a:pt x="21" y="112"/>
                      <a:pt x="21" y="105"/>
                      <a:pt x="20" y="98"/>
                    </a:cubicBezTo>
                    <a:cubicBezTo>
                      <a:pt x="20" y="84"/>
                      <a:pt x="20" y="70"/>
                      <a:pt x="19" y="56"/>
                    </a:cubicBezTo>
                    <a:cubicBezTo>
                      <a:pt x="19" y="54"/>
                      <a:pt x="19" y="52"/>
                      <a:pt x="19" y="51"/>
                    </a:cubicBezTo>
                    <a:cubicBezTo>
                      <a:pt x="20" y="52"/>
                      <a:pt x="22" y="52"/>
                      <a:pt x="25" y="52"/>
                    </a:cubicBezTo>
                    <a:cubicBezTo>
                      <a:pt x="29" y="52"/>
                      <a:pt x="34" y="51"/>
                      <a:pt x="38" y="49"/>
                    </a:cubicBezTo>
                    <a:cubicBezTo>
                      <a:pt x="39" y="49"/>
                      <a:pt x="39" y="48"/>
                      <a:pt x="39" y="48"/>
                    </a:cubicBezTo>
                    <a:cubicBezTo>
                      <a:pt x="39" y="44"/>
                      <a:pt x="35" y="42"/>
                      <a:pt x="31" y="43"/>
                    </a:cubicBezTo>
                    <a:cubicBezTo>
                      <a:pt x="27" y="43"/>
                      <a:pt x="22" y="44"/>
                      <a:pt x="19" y="47"/>
                    </a:cubicBezTo>
                    <a:cubicBezTo>
                      <a:pt x="19" y="47"/>
                      <a:pt x="19" y="47"/>
                      <a:pt x="20" y="47"/>
                    </a:cubicBezTo>
                    <a:cubicBezTo>
                      <a:pt x="22" y="46"/>
                      <a:pt x="25" y="45"/>
                      <a:pt x="27" y="45"/>
                    </a:cubicBezTo>
                    <a:cubicBezTo>
                      <a:pt x="29" y="45"/>
                      <a:pt x="39" y="44"/>
                      <a:pt x="35" y="48"/>
                    </a:cubicBezTo>
                    <a:cubicBezTo>
                      <a:pt x="34" y="49"/>
                      <a:pt x="30" y="49"/>
                      <a:pt x="29" y="49"/>
                    </a:cubicBezTo>
                    <a:cubicBezTo>
                      <a:pt x="26" y="50"/>
                      <a:pt x="21" y="51"/>
                      <a:pt x="20" y="48"/>
                    </a:cubicBezTo>
                    <a:cubicBezTo>
                      <a:pt x="20" y="48"/>
                      <a:pt x="20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4"/>
                      <a:pt x="19" y="40"/>
                      <a:pt x="19" y="36"/>
                    </a:cubicBezTo>
                    <a:cubicBezTo>
                      <a:pt x="19" y="29"/>
                      <a:pt x="19" y="22"/>
                      <a:pt x="18" y="16"/>
                    </a:cubicBezTo>
                    <a:cubicBezTo>
                      <a:pt x="18" y="13"/>
                      <a:pt x="17" y="12"/>
                      <a:pt x="14" y="11"/>
                    </a:cubicBezTo>
                    <a:cubicBezTo>
                      <a:pt x="11" y="10"/>
                      <a:pt x="7" y="10"/>
                      <a:pt x="11" y="7"/>
                    </a:cubicBezTo>
                    <a:cubicBezTo>
                      <a:pt x="14" y="6"/>
                      <a:pt x="19" y="6"/>
                      <a:pt x="22" y="6"/>
                    </a:cubicBezTo>
                    <a:cubicBezTo>
                      <a:pt x="28" y="5"/>
                      <a:pt x="35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6"/>
                      <a:pt x="43" y="6"/>
                      <a:pt x="44" y="6"/>
                    </a:cubicBezTo>
                    <a:cubicBezTo>
                      <a:pt x="43" y="6"/>
                      <a:pt x="47" y="7"/>
                      <a:pt x="48" y="7"/>
                    </a:cubicBezTo>
                    <a:cubicBezTo>
                      <a:pt x="49" y="10"/>
                      <a:pt x="44" y="10"/>
                      <a:pt x="43" y="11"/>
                    </a:cubicBezTo>
                    <a:cubicBezTo>
                      <a:pt x="37" y="14"/>
                      <a:pt x="40" y="24"/>
                      <a:pt x="4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1" name="Freeform 46"/>
              <p:cNvSpPr/>
              <p:nvPr/>
            </p:nvSpPr>
            <p:spPr>
              <a:xfrm>
                <a:off x="7509670" y="6896100"/>
                <a:ext cx="255588" cy="619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3" h="8">
                    <a:moveTo>
                      <a:pt x="32" y="0"/>
                    </a:moveTo>
                    <a:cubicBezTo>
                      <a:pt x="22" y="3"/>
                      <a:pt x="11" y="5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8" y="8"/>
                      <a:pt x="24" y="4"/>
                      <a:pt x="32" y="2"/>
                    </a:cubicBezTo>
                    <a:cubicBezTo>
                      <a:pt x="33" y="2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2" name="Freeform 47"/>
              <p:cNvSpPr>
                <a:spLocks noEditPoints="1"/>
              </p:cNvSpPr>
              <p:nvPr/>
            </p:nvSpPr>
            <p:spPr>
              <a:xfrm>
                <a:off x="7665245" y="6973888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6" y="1"/>
                    </a:moveTo>
                    <a:cubicBezTo>
                      <a:pt x="3" y="0"/>
                      <a:pt x="1" y="4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0" y="19"/>
                      <a:pt x="3" y="20"/>
                    </a:cubicBezTo>
                    <a:cubicBezTo>
                      <a:pt x="7" y="21"/>
                      <a:pt x="6" y="12"/>
                      <a:pt x="6" y="11"/>
                    </a:cubicBezTo>
                    <a:cubicBezTo>
                      <a:pt x="6" y="9"/>
                      <a:pt x="6" y="7"/>
                      <a:pt x="6" y="5"/>
                    </a:cubicBezTo>
                    <a:cubicBezTo>
                      <a:pt x="6" y="6"/>
                      <a:pt x="7" y="3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lose/>
                    <a:moveTo>
                      <a:pt x="5" y="5"/>
                    </a:moveTo>
                    <a:cubicBezTo>
                      <a:pt x="5" y="7"/>
                      <a:pt x="5" y="10"/>
                      <a:pt x="5" y="12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4" y="18"/>
                      <a:pt x="3" y="17"/>
                      <a:pt x="3" y="15"/>
                    </a:cubicBezTo>
                    <a:cubicBezTo>
                      <a:pt x="3" y="12"/>
                      <a:pt x="3" y="9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5"/>
                      <a:pt x="4" y="2"/>
                      <a:pt x="5" y="2"/>
                    </a:cubicBezTo>
                    <a:cubicBezTo>
                      <a:pt x="6" y="2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3" name="Freeform 48"/>
              <p:cNvSpPr/>
              <p:nvPr/>
            </p:nvSpPr>
            <p:spPr>
              <a:xfrm>
                <a:off x="7595395" y="7112000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4" name="Freeform 49"/>
              <p:cNvSpPr/>
              <p:nvPr/>
            </p:nvSpPr>
            <p:spPr>
              <a:xfrm>
                <a:off x="7649370" y="71437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5" name="Freeform 50"/>
              <p:cNvSpPr/>
              <p:nvPr/>
            </p:nvSpPr>
            <p:spPr>
              <a:xfrm>
                <a:off x="7579520" y="7027863"/>
                <a:ext cx="31750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3">
                    <a:moveTo>
                      <a:pt x="2" y="0"/>
                    </a:moveTo>
                    <a:cubicBezTo>
                      <a:pt x="0" y="0"/>
                      <a:pt x="0" y="3"/>
                      <a:pt x="2" y="3"/>
                    </a:cubicBezTo>
                    <a:cubicBezTo>
                      <a:pt x="4" y="3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6" name="Freeform 51"/>
              <p:cNvSpPr/>
              <p:nvPr/>
            </p:nvSpPr>
            <p:spPr>
              <a:xfrm>
                <a:off x="7617620" y="6973888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7" name="Freeform 52"/>
              <p:cNvSpPr/>
              <p:nvPr/>
            </p:nvSpPr>
            <p:spPr>
              <a:xfrm>
                <a:off x="7579520" y="6804025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8" name="Freeform 53"/>
              <p:cNvSpPr/>
              <p:nvPr/>
            </p:nvSpPr>
            <p:spPr>
              <a:xfrm>
                <a:off x="7657308" y="6819900"/>
                <a:ext cx="7938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9" name="Freeform 54"/>
              <p:cNvSpPr/>
              <p:nvPr/>
            </p:nvSpPr>
            <p:spPr>
              <a:xfrm>
                <a:off x="7741445" y="6696075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0" name="Freeform 55"/>
              <p:cNvSpPr/>
              <p:nvPr/>
            </p:nvSpPr>
            <p:spPr>
              <a:xfrm>
                <a:off x="7563645" y="6726238"/>
                <a:ext cx="7938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1" name="Freeform 56"/>
              <p:cNvSpPr/>
              <p:nvPr/>
            </p:nvSpPr>
            <p:spPr>
              <a:xfrm>
                <a:off x="7703345" y="6804025"/>
                <a:ext cx="30163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2" y="3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2" name="Freeform 57"/>
              <p:cNvSpPr/>
              <p:nvPr/>
            </p:nvSpPr>
            <p:spPr>
              <a:xfrm>
                <a:off x="7657308" y="6711950"/>
                <a:ext cx="7938" cy="63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3" name="Freeform 58"/>
              <p:cNvSpPr/>
              <p:nvPr/>
            </p:nvSpPr>
            <p:spPr>
              <a:xfrm>
                <a:off x="7625558" y="6765925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2" y="2"/>
                    </a:move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4" name="Freeform 59"/>
              <p:cNvSpPr/>
              <p:nvPr/>
            </p:nvSpPr>
            <p:spPr>
              <a:xfrm>
                <a:off x="7695408" y="6757988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0" y="0"/>
                      <a:pt x="0" y="2"/>
                      <a:pt x="2" y="2"/>
                    </a:cubicBezTo>
                    <a:cubicBezTo>
                      <a:pt x="3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5" name="Freeform 60"/>
              <p:cNvSpPr>
                <a:spLocks noEditPoints="1"/>
              </p:cNvSpPr>
              <p:nvPr/>
            </p:nvSpPr>
            <p:spPr>
              <a:xfrm>
                <a:off x="7401720" y="6410325"/>
                <a:ext cx="277813" cy="285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7">
                    <a:moveTo>
                      <a:pt x="12" y="29"/>
                    </a:moveTo>
                    <a:cubicBezTo>
                      <a:pt x="14" y="30"/>
                      <a:pt x="12" y="30"/>
                      <a:pt x="13" y="32"/>
                    </a:cubicBezTo>
                    <a:cubicBezTo>
                      <a:pt x="13" y="35"/>
                      <a:pt x="17" y="37"/>
                      <a:pt x="20" y="37"/>
                    </a:cubicBezTo>
                    <a:cubicBezTo>
                      <a:pt x="23" y="36"/>
                      <a:pt x="25" y="34"/>
                      <a:pt x="25" y="31"/>
                    </a:cubicBezTo>
                    <a:cubicBezTo>
                      <a:pt x="30" y="35"/>
                      <a:pt x="36" y="30"/>
                      <a:pt x="35" y="23"/>
                    </a:cubicBezTo>
                    <a:cubicBezTo>
                      <a:pt x="35" y="22"/>
                      <a:pt x="33" y="20"/>
                      <a:pt x="33" y="20"/>
                    </a:cubicBezTo>
                    <a:cubicBezTo>
                      <a:pt x="33" y="19"/>
                      <a:pt x="34" y="19"/>
                      <a:pt x="34" y="18"/>
                    </a:cubicBezTo>
                    <a:cubicBezTo>
                      <a:pt x="35" y="15"/>
                      <a:pt x="33" y="11"/>
                      <a:pt x="31" y="9"/>
                    </a:cubicBezTo>
                    <a:cubicBezTo>
                      <a:pt x="29" y="8"/>
                      <a:pt x="28" y="7"/>
                      <a:pt x="26" y="7"/>
                    </a:cubicBezTo>
                    <a:cubicBezTo>
                      <a:pt x="26" y="7"/>
                      <a:pt x="24" y="7"/>
                      <a:pt x="24" y="7"/>
                    </a:cubicBezTo>
                    <a:cubicBezTo>
                      <a:pt x="24" y="7"/>
                      <a:pt x="22" y="5"/>
                      <a:pt x="22" y="5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3" y="4"/>
                      <a:pt x="8" y="9"/>
                      <a:pt x="8" y="13"/>
                    </a:cubicBezTo>
                    <a:cubicBezTo>
                      <a:pt x="7" y="13"/>
                      <a:pt x="5" y="13"/>
                      <a:pt x="4" y="15"/>
                    </a:cubicBezTo>
                    <a:cubicBezTo>
                      <a:pt x="0" y="21"/>
                      <a:pt x="6" y="28"/>
                      <a:pt x="12" y="29"/>
                    </a:cubicBezTo>
                    <a:close/>
                    <a:moveTo>
                      <a:pt x="5" y="20"/>
                    </a:moveTo>
                    <a:cubicBezTo>
                      <a:pt x="5" y="18"/>
                      <a:pt x="5" y="11"/>
                      <a:pt x="9" y="16"/>
                    </a:cubicBezTo>
                    <a:cubicBezTo>
                      <a:pt x="10" y="17"/>
                      <a:pt x="11" y="16"/>
                      <a:pt x="11" y="15"/>
                    </a:cubicBezTo>
                    <a:cubicBezTo>
                      <a:pt x="9" y="13"/>
                      <a:pt x="11" y="10"/>
                      <a:pt x="13" y="8"/>
                    </a:cubicBezTo>
                    <a:cubicBezTo>
                      <a:pt x="14" y="7"/>
                      <a:pt x="23" y="0"/>
                      <a:pt x="22" y="8"/>
                    </a:cubicBezTo>
                    <a:cubicBezTo>
                      <a:pt x="22" y="9"/>
                      <a:pt x="23" y="9"/>
                      <a:pt x="23" y="9"/>
                    </a:cubicBezTo>
                    <a:cubicBezTo>
                      <a:pt x="26" y="8"/>
                      <a:pt x="29" y="9"/>
                      <a:pt x="30" y="11"/>
                    </a:cubicBezTo>
                    <a:cubicBezTo>
                      <a:pt x="32" y="13"/>
                      <a:pt x="33" y="15"/>
                      <a:pt x="32" y="18"/>
                    </a:cubicBezTo>
                    <a:cubicBezTo>
                      <a:pt x="31" y="18"/>
                      <a:pt x="31" y="19"/>
                      <a:pt x="31" y="19"/>
                    </a:cubicBezTo>
                    <a:cubicBezTo>
                      <a:pt x="32" y="21"/>
                      <a:pt x="33" y="23"/>
                      <a:pt x="33" y="25"/>
                    </a:cubicBezTo>
                    <a:cubicBezTo>
                      <a:pt x="33" y="29"/>
                      <a:pt x="30" y="30"/>
                      <a:pt x="24" y="29"/>
                    </a:cubicBezTo>
                    <a:cubicBezTo>
                      <a:pt x="24" y="28"/>
                      <a:pt x="23" y="29"/>
                      <a:pt x="23" y="30"/>
                    </a:cubicBezTo>
                    <a:cubicBezTo>
                      <a:pt x="25" y="35"/>
                      <a:pt x="13" y="37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7" y="26"/>
                      <a:pt x="5" y="24"/>
                      <a:pt x="5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6" name="Freeform 61"/>
              <p:cNvSpPr>
                <a:spLocks noEditPoints="1"/>
              </p:cNvSpPr>
              <p:nvPr/>
            </p:nvSpPr>
            <p:spPr>
              <a:xfrm>
                <a:off x="7671595" y="6596063"/>
                <a:ext cx="10795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13">
                    <a:moveTo>
                      <a:pt x="5" y="13"/>
                    </a:moveTo>
                    <a:cubicBezTo>
                      <a:pt x="7" y="13"/>
                      <a:pt x="10" y="11"/>
                      <a:pt x="12" y="12"/>
                    </a:cubicBezTo>
                    <a:cubicBezTo>
                      <a:pt x="12" y="12"/>
                      <a:pt x="13" y="11"/>
                      <a:pt x="13" y="11"/>
                    </a:cubicBezTo>
                    <a:cubicBezTo>
                      <a:pt x="13" y="10"/>
                      <a:pt x="14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3" y="5"/>
                      <a:pt x="13" y="2"/>
                      <a:pt x="11" y="1"/>
                    </a:cubicBezTo>
                    <a:cubicBezTo>
                      <a:pt x="9" y="0"/>
                      <a:pt x="7" y="1"/>
                      <a:pt x="7" y="3"/>
                    </a:cubicBezTo>
                    <a:cubicBezTo>
                      <a:pt x="3" y="3"/>
                      <a:pt x="0" y="7"/>
                      <a:pt x="2" y="10"/>
                    </a:cubicBezTo>
                    <a:cubicBezTo>
                      <a:pt x="2" y="12"/>
                      <a:pt x="3" y="13"/>
                      <a:pt x="5" y="13"/>
                    </a:cubicBezTo>
                    <a:close/>
                    <a:moveTo>
                      <a:pt x="3" y="7"/>
                    </a:moveTo>
                    <a:cubicBezTo>
                      <a:pt x="4" y="5"/>
                      <a:pt x="5" y="5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5"/>
                      <a:pt x="8" y="4"/>
                    </a:cubicBezTo>
                    <a:cubicBezTo>
                      <a:pt x="8" y="4"/>
                      <a:pt x="8" y="3"/>
                      <a:pt x="9" y="2"/>
                    </a:cubicBezTo>
                    <a:cubicBezTo>
                      <a:pt x="11" y="2"/>
                      <a:pt x="11" y="3"/>
                      <a:pt x="11" y="4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11" y="8"/>
                      <a:pt x="12" y="9"/>
                      <a:pt x="12" y="10"/>
                    </a:cubicBezTo>
                    <a:cubicBezTo>
                      <a:pt x="9" y="10"/>
                      <a:pt x="7" y="12"/>
                      <a:pt x="5" y="11"/>
                    </a:cubicBezTo>
                    <a:cubicBezTo>
                      <a:pt x="3" y="11"/>
                      <a:pt x="2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7" name="Freeform 95"/>
              <p:cNvSpPr>
                <a:spLocks noEditPoints="1"/>
              </p:cNvSpPr>
              <p:nvPr/>
            </p:nvSpPr>
            <p:spPr>
              <a:xfrm>
                <a:off x="3385345" y="4497388"/>
                <a:ext cx="647700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80">
                    <a:moveTo>
                      <a:pt x="2" y="65"/>
                    </a:moveTo>
                    <a:cubicBezTo>
                      <a:pt x="0" y="62"/>
                      <a:pt x="2" y="60"/>
                      <a:pt x="4" y="57"/>
                    </a:cubicBezTo>
                    <a:cubicBezTo>
                      <a:pt x="9" y="49"/>
                      <a:pt x="16" y="41"/>
                      <a:pt x="23" y="33"/>
                    </a:cubicBezTo>
                    <a:cubicBezTo>
                      <a:pt x="29" y="26"/>
                      <a:pt x="33" y="17"/>
                      <a:pt x="40" y="10"/>
                    </a:cubicBezTo>
                    <a:cubicBezTo>
                      <a:pt x="44" y="5"/>
                      <a:pt x="50" y="0"/>
                      <a:pt x="57" y="0"/>
                    </a:cubicBezTo>
                    <a:cubicBezTo>
                      <a:pt x="64" y="1"/>
                      <a:pt x="67" y="12"/>
                      <a:pt x="69" y="18"/>
                    </a:cubicBezTo>
                    <a:cubicBezTo>
                      <a:pt x="69" y="19"/>
                      <a:pt x="69" y="19"/>
                      <a:pt x="69" y="20"/>
                    </a:cubicBezTo>
                    <a:cubicBezTo>
                      <a:pt x="65" y="23"/>
                      <a:pt x="61" y="24"/>
                      <a:pt x="57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8" y="29"/>
                      <a:pt x="59" y="30"/>
                      <a:pt x="60" y="31"/>
                    </a:cubicBezTo>
                    <a:cubicBezTo>
                      <a:pt x="61" y="32"/>
                      <a:pt x="61" y="33"/>
                      <a:pt x="62" y="35"/>
                    </a:cubicBezTo>
                    <a:cubicBezTo>
                      <a:pt x="65" y="33"/>
                      <a:pt x="68" y="31"/>
                      <a:pt x="67" y="28"/>
                    </a:cubicBezTo>
                    <a:cubicBezTo>
                      <a:pt x="67" y="26"/>
                      <a:pt x="66" y="24"/>
                      <a:pt x="65" y="22"/>
                    </a:cubicBezTo>
                    <a:cubicBezTo>
                      <a:pt x="65" y="22"/>
                      <a:pt x="66" y="22"/>
                      <a:pt x="66" y="22"/>
                    </a:cubicBezTo>
                    <a:cubicBezTo>
                      <a:pt x="67" y="24"/>
                      <a:pt x="70" y="28"/>
                      <a:pt x="70" y="31"/>
                    </a:cubicBezTo>
                    <a:cubicBezTo>
                      <a:pt x="69" y="32"/>
                      <a:pt x="68" y="32"/>
                      <a:pt x="67" y="33"/>
                    </a:cubicBezTo>
                    <a:cubicBezTo>
                      <a:pt x="64" y="35"/>
                      <a:pt x="59" y="38"/>
                      <a:pt x="55" y="41"/>
                    </a:cubicBezTo>
                    <a:cubicBezTo>
                      <a:pt x="47" y="47"/>
                      <a:pt x="39" y="54"/>
                      <a:pt x="31" y="62"/>
                    </a:cubicBezTo>
                    <a:cubicBezTo>
                      <a:pt x="48" y="60"/>
                      <a:pt x="62" y="50"/>
                      <a:pt x="78" y="43"/>
                    </a:cubicBezTo>
                    <a:cubicBezTo>
                      <a:pt x="80" y="42"/>
                      <a:pt x="84" y="40"/>
                      <a:pt x="84" y="44"/>
                    </a:cubicBezTo>
                    <a:cubicBezTo>
                      <a:pt x="84" y="50"/>
                      <a:pt x="74" y="54"/>
                      <a:pt x="70" y="56"/>
                    </a:cubicBezTo>
                    <a:cubicBezTo>
                      <a:pt x="55" y="64"/>
                      <a:pt x="39" y="72"/>
                      <a:pt x="22" y="78"/>
                    </a:cubicBezTo>
                    <a:cubicBezTo>
                      <a:pt x="19" y="79"/>
                      <a:pt x="19" y="80"/>
                      <a:pt x="17" y="79"/>
                    </a:cubicBezTo>
                    <a:cubicBezTo>
                      <a:pt x="16" y="78"/>
                      <a:pt x="14" y="74"/>
                      <a:pt x="14" y="72"/>
                    </a:cubicBezTo>
                    <a:cubicBezTo>
                      <a:pt x="14" y="72"/>
                      <a:pt x="14" y="71"/>
                      <a:pt x="14" y="71"/>
                    </a:cubicBezTo>
                    <a:cubicBezTo>
                      <a:pt x="12" y="71"/>
                      <a:pt x="11" y="71"/>
                      <a:pt x="9" y="70"/>
                    </a:cubicBezTo>
                    <a:cubicBezTo>
                      <a:pt x="6" y="70"/>
                      <a:pt x="4" y="67"/>
                      <a:pt x="2" y="65"/>
                    </a:cubicBezTo>
                    <a:close/>
                    <a:moveTo>
                      <a:pt x="60" y="36"/>
                    </a:moveTo>
                    <a:cubicBezTo>
                      <a:pt x="60" y="36"/>
                      <a:pt x="61" y="35"/>
                      <a:pt x="61" y="35"/>
                    </a:cubicBezTo>
                    <a:cubicBezTo>
                      <a:pt x="59" y="33"/>
                      <a:pt x="58" y="30"/>
                      <a:pt x="57" y="28"/>
                    </a:cubicBezTo>
                    <a:cubicBezTo>
                      <a:pt x="56" y="27"/>
                      <a:pt x="56" y="27"/>
                      <a:pt x="57" y="27"/>
                    </a:cubicBezTo>
                    <a:cubicBezTo>
                      <a:pt x="56" y="27"/>
                      <a:pt x="55" y="28"/>
                      <a:pt x="55" y="28"/>
                    </a:cubicBezTo>
                    <a:cubicBezTo>
                      <a:pt x="51" y="32"/>
                      <a:pt x="47" y="35"/>
                      <a:pt x="43" y="39"/>
                    </a:cubicBezTo>
                    <a:cubicBezTo>
                      <a:pt x="36" y="47"/>
                      <a:pt x="32" y="56"/>
                      <a:pt x="25" y="63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32" y="58"/>
                      <a:pt x="40" y="50"/>
                      <a:pt x="49" y="44"/>
                    </a:cubicBezTo>
                    <a:cubicBezTo>
                      <a:pt x="53" y="41"/>
                      <a:pt x="56" y="38"/>
                      <a:pt x="60" y="36"/>
                    </a:cubicBezTo>
                    <a:close/>
                    <a:moveTo>
                      <a:pt x="16" y="73"/>
                    </a:moveTo>
                    <a:cubicBezTo>
                      <a:pt x="17" y="78"/>
                      <a:pt x="22" y="76"/>
                      <a:pt x="25" y="75"/>
                    </a:cubicBezTo>
                    <a:cubicBezTo>
                      <a:pt x="31" y="72"/>
                      <a:pt x="37" y="70"/>
                      <a:pt x="42" y="67"/>
                    </a:cubicBezTo>
                    <a:cubicBezTo>
                      <a:pt x="54" y="62"/>
                      <a:pt x="65" y="56"/>
                      <a:pt x="76" y="50"/>
                    </a:cubicBezTo>
                    <a:cubicBezTo>
                      <a:pt x="78" y="49"/>
                      <a:pt x="78" y="48"/>
                      <a:pt x="80" y="46"/>
                    </a:cubicBezTo>
                    <a:cubicBezTo>
                      <a:pt x="83" y="41"/>
                      <a:pt x="79" y="45"/>
                      <a:pt x="77" y="46"/>
                    </a:cubicBezTo>
                    <a:cubicBezTo>
                      <a:pt x="75" y="47"/>
                      <a:pt x="72" y="48"/>
                      <a:pt x="70" y="49"/>
                    </a:cubicBezTo>
                    <a:cubicBezTo>
                      <a:pt x="65" y="52"/>
                      <a:pt x="61" y="54"/>
                      <a:pt x="56" y="57"/>
                    </a:cubicBezTo>
                    <a:cubicBezTo>
                      <a:pt x="47" y="61"/>
                      <a:pt x="38" y="64"/>
                      <a:pt x="28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7" y="65"/>
                      <a:pt x="26" y="66"/>
                      <a:pt x="25" y="67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3" y="67"/>
                      <a:pt x="22" y="68"/>
                      <a:pt x="21" y="68"/>
                    </a:cubicBezTo>
                    <a:cubicBezTo>
                      <a:pt x="19" y="69"/>
                      <a:pt x="18" y="70"/>
                      <a:pt x="16" y="70"/>
                    </a:cubicBezTo>
                    <a:cubicBezTo>
                      <a:pt x="16" y="71"/>
                      <a:pt x="15" y="72"/>
                      <a:pt x="16" y="73"/>
                    </a:cubicBezTo>
                    <a:close/>
                    <a:moveTo>
                      <a:pt x="17" y="67"/>
                    </a:moveTo>
                    <a:cubicBezTo>
                      <a:pt x="21" y="65"/>
                      <a:pt x="23" y="62"/>
                      <a:pt x="25" y="58"/>
                    </a:cubicBezTo>
                    <a:cubicBezTo>
                      <a:pt x="29" y="53"/>
                      <a:pt x="33" y="47"/>
                      <a:pt x="37" y="42"/>
                    </a:cubicBezTo>
                    <a:cubicBezTo>
                      <a:pt x="40" y="38"/>
                      <a:pt x="44" y="34"/>
                      <a:pt x="48" y="30"/>
                    </a:cubicBezTo>
                    <a:cubicBezTo>
                      <a:pt x="45" y="27"/>
                      <a:pt x="43" y="22"/>
                      <a:pt x="41" y="19"/>
                    </a:cubicBezTo>
                    <a:cubicBezTo>
                      <a:pt x="41" y="18"/>
                      <a:pt x="41" y="18"/>
                      <a:pt x="42" y="18"/>
                    </a:cubicBezTo>
                    <a:cubicBezTo>
                      <a:pt x="44" y="22"/>
                      <a:pt x="47" y="26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7" y="25"/>
                      <a:pt x="45" y="21"/>
                      <a:pt x="43" y="18"/>
                    </a:cubicBezTo>
                    <a:cubicBezTo>
                      <a:pt x="43" y="17"/>
                      <a:pt x="44" y="17"/>
                      <a:pt x="44" y="17"/>
                    </a:cubicBezTo>
                    <a:cubicBezTo>
                      <a:pt x="46" y="20"/>
                      <a:pt x="49" y="24"/>
                      <a:pt x="50" y="28"/>
                    </a:cubicBezTo>
                    <a:cubicBezTo>
                      <a:pt x="55" y="23"/>
                      <a:pt x="61" y="20"/>
                      <a:pt x="67" y="18"/>
                    </a:cubicBezTo>
                    <a:cubicBezTo>
                      <a:pt x="66" y="15"/>
                      <a:pt x="65" y="11"/>
                      <a:pt x="64" y="9"/>
                    </a:cubicBezTo>
                    <a:cubicBezTo>
                      <a:pt x="62" y="7"/>
                      <a:pt x="60" y="5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5" y="5"/>
                      <a:pt x="54" y="5"/>
                    </a:cubicBezTo>
                    <a:cubicBezTo>
                      <a:pt x="52" y="6"/>
                      <a:pt x="51" y="7"/>
                      <a:pt x="51" y="9"/>
                    </a:cubicBezTo>
                    <a:cubicBezTo>
                      <a:pt x="51" y="10"/>
                      <a:pt x="52" y="11"/>
                      <a:pt x="52" y="12"/>
                    </a:cubicBezTo>
                    <a:cubicBezTo>
                      <a:pt x="53" y="15"/>
                      <a:pt x="55" y="18"/>
                      <a:pt x="57" y="21"/>
                    </a:cubicBezTo>
                    <a:cubicBezTo>
                      <a:pt x="57" y="22"/>
                      <a:pt x="56" y="22"/>
                      <a:pt x="56" y="22"/>
                    </a:cubicBezTo>
                    <a:cubicBezTo>
                      <a:pt x="53" y="18"/>
                      <a:pt x="50" y="13"/>
                      <a:pt x="50" y="9"/>
                    </a:cubicBezTo>
                    <a:cubicBezTo>
                      <a:pt x="49" y="7"/>
                      <a:pt x="50" y="6"/>
                      <a:pt x="51" y="5"/>
                    </a:cubicBezTo>
                    <a:cubicBezTo>
                      <a:pt x="52" y="4"/>
                      <a:pt x="55" y="4"/>
                      <a:pt x="57" y="3"/>
                    </a:cubicBezTo>
                    <a:cubicBezTo>
                      <a:pt x="56" y="3"/>
                      <a:pt x="55" y="3"/>
                      <a:pt x="53" y="3"/>
                    </a:cubicBezTo>
                    <a:cubicBezTo>
                      <a:pt x="51" y="3"/>
                      <a:pt x="49" y="5"/>
                      <a:pt x="47" y="6"/>
                    </a:cubicBezTo>
                    <a:cubicBezTo>
                      <a:pt x="41" y="11"/>
                      <a:pt x="37" y="19"/>
                      <a:pt x="33" y="25"/>
                    </a:cubicBezTo>
                    <a:cubicBezTo>
                      <a:pt x="29" y="31"/>
                      <a:pt x="24" y="36"/>
                      <a:pt x="20" y="41"/>
                    </a:cubicBezTo>
                    <a:cubicBezTo>
                      <a:pt x="16" y="47"/>
                      <a:pt x="10" y="52"/>
                      <a:pt x="7" y="58"/>
                    </a:cubicBezTo>
                    <a:cubicBezTo>
                      <a:pt x="6" y="60"/>
                      <a:pt x="6" y="63"/>
                      <a:pt x="6" y="65"/>
                    </a:cubicBezTo>
                    <a:cubicBezTo>
                      <a:pt x="8" y="69"/>
                      <a:pt x="14" y="68"/>
                      <a:pt x="17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8" name="Freeform 96"/>
              <p:cNvSpPr/>
              <p:nvPr/>
            </p:nvSpPr>
            <p:spPr>
              <a:xfrm>
                <a:off x="3709195" y="4589463"/>
                <a:ext cx="76200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4">
                    <a:moveTo>
                      <a:pt x="4" y="3"/>
                    </a:moveTo>
                    <a:cubicBezTo>
                      <a:pt x="4" y="5"/>
                      <a:pt x="6" y="7"/>
                      <a:pt x="7" y="9"/>
                    </a:cubicBezTo>
                    <a:cubicBezTo>
                      <a:pt x="8" y="10"/>
                      <a:pt x="9" y="12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5" y="8"/>
                      <a:pt x="4" y="5"/>
                      <a:pt x="2" y="4"/>
                    </a:cubicBezTo>
                    <a:cubicBezTo>
                      <a:pt x="0" y="3"/>
                      <a:pt x="4" y="0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9" name="Freeform 97"/>
              <p:cNvSpPr/>
              <p:nvPr/>
            </p:nvSpPr>
            <p:spPr>
              <a:xfrm>
                <a:off x="3669508" y="4659313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4" y="2"/>
                    </a:moveTo>
                    <a:cubicBezTo>
                      <a:pt x="5" y="5"/>
                      <a:pt x="7" y="7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5" y="9"/>
                      <a:pt x="4" y="5"/>
                      <a:pt x="2" y="3"/>
                    </a:cubicBezTo>
                    <a:cubicBezTo>
                      <a:pt x="0" y="2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0" name="Freeform 98"/>
              <p:cNvSpPr>
                <a:spLocks noEditPoints="1"/>
              </p:cNvSpPr>
              <p:nvPr/>
            </p:nvSpPr>
            <p:spPr>
              <a:xfrm>
                <a:off x="8219283" y="787400"/>
                <a:ext cx="571500" cy="655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4" h="85">
                    <a:moveTo>
                      <a:pt x="18" y="1"/>
                    </a:moveTo>
                    <a:cubicBezTo>
                      <a:pt x="21" y="0"/>
                      <a:pt x="23" y="2"/>
                      <a:pt x="25" y="4"/>
                    </a:cubicBezTo>
                    <a:cubicBezTo>
                      <a:pt x="33" y="11"/>
                      <a:pt x="39" y="19"/>
                      <a:pt x="46" y="27"/>
                    </a:cubicBezTo>
                    <a:cubicBezTo>
                      <a:pt x="52" y="34"/>
                      <a:pt x="60" y="40"/>
                      <a:pt x="66" y="48"/>
                    </a:cubicBezTo>
                    <a:cubicBezTo>
                      <a:pt x="70" y="53"/>
                      <a:pt x="74" y="60"/>
                      <a:pt x="72" y="66"/>
                    </a:cubicBezTo>
                    <a:cubicBezTo>
                      <a:pt x="71" y="73"/>
                      <a:pt x="59" y="74"/>
                      <a:pt x="52" y="74"/>
                    </a:cubicBezTo>
                    <a:cubicBezTo>
                      <a:pt x="52" y="74"/>
                      <a:pt x="51" y="74"/>
                      <a:pt x="51" y="74"/>
                    </a:cubicBezTo>
                    <a:cubicBezTo>
                      <a:pt x="48" y="70"/>
                      <a:pt x="47" y="65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4" y="62"/>
                      <a:pt x="42" y="62"/>
                      <a:pt x="41" y="63"/>
                    </a:cubicBezTo>
                    <a:cubicBezTo>
                      <a:pt x="40" y="63"/>
                      <a:pt x="38" y="64"/>
                      <a:pt x="37" y="64"/>
                    </a:cubicBezTo>
                    <a:cubicBezTo>
                      <a:pt x="38" y="67"/>
                      <a:pt x="39" y="71"/>
                      <a:pt x="43" y="71"/>
                    </a:cubicBezTo>
                    <a:cubicBezTo>
                      <a:pt x="44" y="71"/>
                      <a:pt x="47" y="70"/>
                      <a:pt x="49" y="70"/>
                    </a:cubicBezTo>
                    <a:cubicBezTo>
                      <a:pt x="49" y="70"/>
                      <a:pt x="49" y="70"/>
                      <a:pt x="49" y="71"/>
                    </a:cubicBezTo>
                    <a:cubicBezTo>
                      <a:pt x="47" y="71"/>
                      <a:pt x="42" y="74"/>
                      <a:pt x="39" y="73"/>
                    </a:cubicBezTo>
                    <a:cubicBezTo>
                      <a:pt x="39" y="72"/>
                      <a:pt x="38" y="71"/>
                      <a:pt x="38" y="70"/>
                    </a:cubicBezTo>
                    <a:cubicBezTo>
                      <a:pt x="36" y="66"/>
                      <a:pt x="34" y="61"/>
                      <a:pt x="32" y="57"/>
                    </a:cubicBezTo>
                    <a:cubicBezTo>
                      <a:pt x="27" y="47"/>
                      <a:pt x="22" y="38"/>
                      <a:pt x="16" y="29"/>
                    </a:cubicBezTo>
                    <a:cubicBezTo>
                      <a:pt x="14" y="46"/>
                      <a:pt x="22" y="62"/>
                      <a:pt x="26" y="78"/>
                    </a:cubicBezTo>
                    <a:cubicBezTo>
                      <a:pt x="27" y="80"/>
                      <a:pt x="28" y="85"/>
                      <a:pt x="23" y="84"/>
                    </a:cubicBezTo>
                    <a:cubicBezTo>
                      <a:pt x="18" y="83"/>
                      <a:pt x="16" y="72"/>
                      <a:pt x="14" y="68"/>
                    </a:cubicBezTo>
                    <a:cubicBezTo>
                      <a:pt x="9" y="52"/>
                      <a:pt x="4" y="35"/>
                      <a:pt x="1" y="18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2"/>
                      <a:pt x="7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0"/>
                      <a:pt x="10" y="8"/>
                      <a:pt x="11" y="7"/>
                    </a:cubicBezTo>
                    <a:cubicBezTo>
                      <a:pt x="13" y="4"/>
                      <a:pt x="15" y="2"/>
                      <a:pt x="18" y="1"/>
                    </a:cubicBezTo>
                    <a:close/>
                    <a:moveTo>
                      <a:pt x="36" y="62"/>
                    </a:moveTo>
                    <a:cubicBezTo>
                      <a:pt x="36" y="63"/>
                      <a:pt x="37" y="63"/>
                      <a:pt x="37" y="64"/>
                    </a:cubicBezTo>
                    <a:cubicBezTo>
                      <a:pt x="39" y="62"/>
                      <a:pt x="43" y="61"/>
                      <a:pt x="45" y="61"/>
                    </a:cubicBezTo>
                    <a:cubicBezTo>
                      <a:pt x="45" y="60"/>
                      <a:pt x="45" y="61"/>
                      <a:pt x="46" y="61"/>
                    </a:cubicBezTo>
                    <a:cubicBezTo>
                      <a:pt x="45" y="60"/>
                      <a:pt x="45" y="59"/>
                      <a:pt x="45" y="59"/>
                    </a:cubicBezTo>
                    <a:cubicBezTo>
                      <a:pt x="42" y="54"/>
                      <a:pt x="39" y="49"/>
                      <a:pt x="36" y="45"/>
                    </a:cubicBezTo>
                    <a:cubicBezTo>
                      <a:pt x="29" y="37"/>
                      <a:pt x="22" y="31"/>
                      <a:pt x="15" y="24"/>
                    </a:cubicBezTo>
                    <a:cubicBezTo>
                      <a:pt x="14" y="23"/>
                      <a:pt x="13" y="22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20" y="31"/>
                      <a:pt x="26" y="40"/>
                      <a:pt x="31" y="50"/>
                    </a:cubicBezTo>
                    <a:cubicBezTo>
                      <a:pt x="33" y="54"/>
                      <a:pt x="34" y="58"/>
                      <a:pt x="36" y="62"/>
                    </a:cubicBezTo>
                    <a:close/>
                    <a:moveTo>
                      <a:pt x="7" y="13"/>
                    </a:moveTo>
                    <a:cubicBezTo>
                      <a:pt x="2" y="13"/>
                      <a:pt x="3" y="18"/>
                      <a:pt x="3" y="22"/>
                    </a:cubicBezTo>
                    <a:cubicBezTo>
                      <a:pt x="5" y="27"/>
                      <a:pt x="6" y="33"/>
                      <a:pt x="8" y="39"/>
                    </a:cubicBezTo>
                    <a:cubicBezTo>
                      <a:pt x="11" y="51"/>
                      <a:pt x="15" y="63"/>
                      <a:pt x="19" y="75"/>
                    </a:cubicBezTo>
                    <a:cubicBezTo>
                      <a:pt x="20" y="77"/>
                      <a:pt x="20" y="78"/>
                      <a:pt x="22" y="79"/>
                    </a:cubicBezTo>
                    <a:cubicBezTo>
                      <a:pt x="26" y="83"/>
                      <a:pt x="24" y="79"/>
                      <a:pt x="23" y="77"/>
                    </a:cubicBezTo>
                    <a:cubicBezTo>
                      <a:pt x="22" y="74"/>
                      <a:pt x="22" y="72"/>
                      <a:pt x="21" y="69"/>
                    </a:cubicBezTo>
                    <a:cubicBezTo>
                      <a:pt x="19" y="64"/>
                      <a:pt x="18" y="59"/>
                      <a:pt x="16" y="54"/>
                    </a:cubicBezTo>
                    <a:cubicBezTo>
                      <a:pt x="14" y="45"/>
                      <a:pt x="12" y="3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5"/>
                      <a:pt x="12" y="24"/>
                      <a:pt x="11" y="23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1"/>
                      <a:pt x="12" y="20"/>
                      <a:pt x="11" y="18"/>
                    </a:cubicBezTo>
                    <a:cubicBezTo>
                      <a:pt x="11" y="17"/>
                      <a:pt x="10" y="15"/>
                      <a:pt x="10" y="14"/>
                    </a:cubicBezTo>
                    <a:cubicBezTo>
                      <a:pt x="9" y="13"/>
                      <a:pt x="8" y="12"/>
                      <a:pt x="7" y="13"/>
                    </a:cubicBezTo>
                    <a:close/>
                    <a:moveTo>
                      <a:pt x="13" y="15"/>
                    </a:moveTo>
                    <a:cubicBezTo>
                      <a:pt x="14" y="19"/>
                      <a:pt x="17" y="22"/>
                      <a:pt x="20" y="25"/>
                    </a:cubicBezTo>
                    <a:cubicBezTo>
                      <a:pt x="25" y="29"/>
                      <a:pt x="30" y="34"/>
                      <a:pt x="35" y="39"/>
                    </a:cubicBezTo>
                    <a:cubicBezTo>
                      <a:pt x="38" y="43"/>
                      <a:pt x="41" y="47"/>
                      <a:pt x="44" y="51"/>
                    </a:cubicBezTo>
                    <a:cubicBezTo>
                      <a:pt x="48" y="49"/>
                      <a:pt x="53" y="48"/>
                      <a:pt x="57" y="47"/>
                    </a:cubicBezTo>
                    <a:cubicBezTo>
                      <a:pt x="57" y="47"/>
                      <a:pt x="58" y="48"/>
                      <a:pt x="57" y="48"/>
                    </a:cubicBezTo>
                    <a:cubicBezTo>
                      <a:pt x="53" y="49"/>
                      <a:pt x="49" y="52"/>
                      <a:pt x="45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50" y="52"/>
                      <a:pt x="54" y="51"/>
                      <a:pt x="58" y="49"/>
                    </a:cubicBezTo>
                    <a:cubicBezTo>
                      <a:pt x="58" y="49"/>
                      <a:pt x="58" y="50"/>
                      <a:pt x="58" y="50"/>
                    </a:cubicBezTo>
                    <a:cubicBezTo>
                      <a:pt x="54" y="52"/>
                      <a:pt x="50" y="53"/>
                      <a:pt x="46" y="54"/>
                    </a:cubicBezTo>
                    <a:cubicBezTo>
                      <a:pt x="50" y="60"/>
                      <a:pt x="52" y="67"/>
                      <a:pt x="53" y="73"/>
                    </a:cubicBezTo>
                    <a:cubicBezTo>
                      <a:pt x="56" y="72"/>
                      <a:pt x="60" y="72"/>
                      <a:pt x="62" y="71"/>
                    </a:cubicBezTo>
                    <a:cubicBezTo>
                      <a:pt x="65" y="70"/>
                      <a:pt x="67" y="68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5"/>
                      <a:pt x="68" y="63"/>
                      <a:pt x="68" y="62"/>
                    </a:cubicBezTo>
                    <a:cubicBezTo>
                      <a:pt x="67" y="61"/>
                      <a:pt x="67" y="59"/>
                      <a:pt x="65" y="59"/>
                    </a:cubicBezTo>
                    <a:cubicBezTo>
                      <a:pt x="64" y="59"/>
                      <a:pt x="62" y="59"/>
                      <a:pt x="61" y="59"/>
                    </a:cubicBezTo>
                    <a:cubicBezTo>
                      <a:pt x="58" y="60"/>
                      <a:pt x="55" y="61"/>
                      <a:pt x="52" y="62"/>
                    </a:cubicBezTo>
                    <a:cubicBezTo>
                      <a:pt x="51" y="63"/>
                      <a:pt x="50" y="61"/>
                      <a:pt x="51" y="61"/>
                    </a:cubicBezTo>
                    <a:cubicBezTo>
                      <a:pt x="55" y="59"/>
                      <a:pt x="60" y="57"/>
                      <a:pt x="65" y="57"/>
                    </a:cubicBezTo>
                    <a:cubicBezTo>
                      <a:pt x="67" y="58"/>
                      <a:pt x="68" y="58"/>
                      <a:pt x="69" y="59"/>
                    </a:cubicBezTo>
                    <a:cubicBezTo>
                      <a:pt x="69" y="61"/>
                      <a:pt x="69" y="64"/>
                      <a:pt x="69" y="65"/>
                    </a:cubicBezTo>
                    <a:cubicBezTo>
                      <a:pt x="70" y="64"/>
                      <a:pt x="70" y="63"/>
                      <a:pt x="71" y="62"/>
                    </a:cubicBezTo>
                    <a:cubicBezTo>
                      <a:pt x="71" y="60"/>
                      <a:pt x="69" y="57"/>
                      <a:pt x="69" y="55"/>
                    </a:cubicBezTo>
                    <a:cubicBezTo>
                      <a:pt x="65" y="48"/>
                      <a:pt x="58" y="43"/>
                      <a:pt x="52" y="38"/>
                    </a:cubicBezTo>
                    <a:cubicBezTo>
                      <a:pt x="47" y="33"/>
                      <a:pt x="43" y="28"/>
                      <a:pt x="38" y="22"/>
                    </a:cubicBezTo>
                    <a:cubicBezTo>
                      <a:pt x="34" y="17"/>
                      <a:pt x="29" y="11"/>
                      <a:pt x="24" y="7"/>
                    </a:cubicBezTo>
                    <a:cubicBezTo>
                      <a:pt x="22" y="6"/>
                      <a:pt x="20" y="5"/>
                      <a:pt x="17" y="5"/>
                    </a:cubicBezTo>
                    <a:cubicBezTo>
                      <a:pt x="13" y="6"/>
                      <a:pt x="13" y="12"/>
                      <a:pt x="1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1" name="Freeform 99"/>
              <p:cNvSpPr/>
              <p:nvPr/>
            </p:nvSpPr>
            <p:spPr>
              <a:xfrm>
                <a:off x="8590758" y="1165225"/>
                <a:ext cx="107950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7">
                    <a:moveTo>
                      <a:pt x="12" y="4"/>
                    </a:moveTo>
                    <a:cubicBezTo>
                      <a:pt x="10" y="4"/>
                      <a:pt x="7" y="5"/>
                      <a:pt x="5" y="6"/>
                    </a:cubicBezTo>
                    <a:cubicBezTo>
                      <a:pt x="4" y="6"/>
                      <a:pt x="2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3" y="5"/>
                      <a:pt x="5" y="5"/>
                    </a:cubicBezTo>
                    <a:cubicBezTo>
                      <a:pt x="6" y="4"/>
                      <a:pt x="10" y="3"/>
                      <a:pt x="11" y="2"/>
                    </a:cubicBezTo>
                    <a:cubicBezTo>
                      <a:pt x="12" y="0"/>
                      <a:pt x="14" y="5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2" name="Freeform 100"/>
              <p:cNvSpPr/>
              <p:nvPr/>
            </p:nvSpPr>
            <p:spPr>
              <a:xfrm>
                <a:off x="8551070" y="1119188"/>
                <a:ext cx="936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6">
                    <a:moveTo>
                      <a:pt x="10" y="3"/>
                    </a:moveTo>
                    <a:cubicBezTo>
                      <a:pt x="6" y="3"/>
                      <a:pt x="4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3" y="3"/>
                      <a:pt x="6" y="3"/>
                      <a:pt x="9" y="1"/>
                    </a:cubicBezTo>
                    <a:cubicBezTo>
                      <a:pt x="11" y="0"/>
                      <a:pt x="12" y="3"/>
                      <a:pt x="1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3" name="Freeform 101"/>
              <p:cNvSpPr/>
              <p:nvPr/>
            </p:nvSpPr>
            <p:spPr>
              <a:xfrm>
                <a:off x="3253583" y="5384800"/>
                <a:ext cx="555625" cy="447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58">
                    <a:moveTo>
                      <a:pt x="37" y="11"/>
                    </a:moveTo>
                    <a:cubicBezTo>
                      <a:pt x="37" y="7"/>
                      <a:pt x="40" y="3"/>
                      <a:pt x="43" y="2"/>
                    </a:cubicBezTo>
                    <a:cubicBezTo>
                      <a:pt x="46" y="0"/>
                      <a:pt x="50" y="0"/>
                      <a:pt x="54" y="1"/>
                    </a:cubicBezTo>
                    <a:cubicBezTo>
                      <a:pt x="59" y="1"/>
                      <a:pt x="64" y="3"/>
                      <a:pt x="67" y="6"/>
                    </a:cubicBezTo>
                    <a:cubicBezTo>
                      <a:pt x="70" y="10"/>
                      <a:pt x="72" y="15"/>
                      <a:pt x="70" y="19"/>
                    </a:cubicBezTo>
                    <a:cubicBezTo>
                      <a:pt x="69" y="22"/>
                      <a:pt x="66" y="24"/>
                      <a:pt x="64" y="26"/>
                    </a:cubicBezTo>
                    <a:cubicBezTo>
                      <a:pt x="61" y="28"/>
                      <a:pt x="59" y="30"/>
                      <a:pt x="57" y="33"/>
                    </a:cubicBezTo>
                    <a:cubicBezTo>
                      <a:pt x="56" y="36"/>
                      <a:pt x="56" y="39"/>
                      <a:pt x="58" y="42"/>
                    </a:cubicBezTo>
                    <a:cubicBezTo>
                      <a:pt x="60" y="44"/>
                      <a:pt x="64" y="43"/>
                      <a:pt x="66" y="45"/>
                    </a:cubicBezTo>
                    <a:cubicBezTo>
                      <a:pt x="69" y="48"/>
                      <a:pt x="69" y="52"/>
                      <a:pt x="66" y="55"/>
                    </a:cubicBezTo>
                    <a:cubicBezTo>
                      <a:pt x="63" y="57"/>
                      <a:pt x="59" y="58"/>
                      <a:pt x="56" y="57"/>
                    </a:cubicBezTo>
                    <a:cubicBezTo>
                      <a:pt x="54" y="56"/>
                      <a:pt x="52" y="56"/>
                      <a:pt x="50" y="54"/>
                    </a:cubicBezTo>
                    <a:cubicBezTo>
                      <a:pt x="48" y="53"/>
                      <a:pt x="47" y="50"/>
                      <a:pt x="45" y="48"/>
                    </a:cubicBezTo>
                    <a:cubicBezTo>
                      <a:pt x="41" y="45"/>
                      <a:pt x="35" y="46"/>
                      <a:pt x="30" y="48"/>
                    </a:cubicBezTo>
                    <a:cubicBezTo>
                      <a:pt x="25" y="50"/>
                      <a:pt x="21" y="52"/>
                      <a:pt x="16" y="53"/>
                    </a:cubicBezTo>
                    <a:cubicBezTo>
                      <a:pt x="14" y="53"/>
                      <a:pt x="12" y="53"/>
                      <a:pt x="10" y="52"/>
                    </a:cubicBezTo>
                    <a:cubicBezTo>
                      <a:pt x="5" y="50"/>
                      <a:pt x="3" y="44"/>
                      <a:pt x="5" y="40"/>
                    </a:cubicBezTo>
                    <a:cubicBezTo>
                      <a:pt x="5" y="39"/>
                      <a:pt x="6" y="39"/>
                      <a:pt x="6" y="38"/>
                    </a:cubicBezTo>
                    <a:cubicBezTo>
                      <a:pt x="7" y="38"/>
                      <a:pt x="8" y="38"/>
                      <a:pt x="8" y="38"/>
                    </a:cubicBezTo>
                    <a:cubicBezTo>
                      <a:pt x="10" y="38"/>
                      <a:pt x="12" y="39"/>
                      <a:pt x="14" y="40"/>
                    </a:cubicBezTo>
                    <a:cubicBezTo>
                      <a:pt x="16" y="40"/>
                      <a:pt x="19" y="39"/>
                      <a:pt x="19" y="37"/>
                    </a:cubicBezTo>
                    <a:cubicBezTo>
                      <a:pt x="20" y="35"/>
                      <a:pt x="18" y="32"/>
                      <a:pt x="15" y="31"/>
                    </a:cubicBezTo>
                    <a:cubicBezTo>
                      <a:pt x="12" y="29"/>
                      <a:pt x="9" y="27"/>
                      <a:pt x="6" y="25"/>
                    </a:cubicBezTo>
                    <a:cubicBezTo>
                      <a:pt x="4" y="23"/>
                      <a:pt x="2" y="22"/>
                      <a:pt x="1" y="19"/>
                    </a:cubicBezTo>
                    <a:cubicBezTo>
                      <a:pt x="0" y="16"/>
                      <a:pt x="2" y="13"/>
                      <a:pt x="5" y="12"/>
                    </a:cubicBezTo>
                    <a:cubicBezTo>
                      <a:pt x="7" y="11"/>
                      <a:pt x="11" y="12"/>
                      <a:pt x="13" y="14"/>
                    </a:cubicBezTo>
                    <a:cubicBezTo>
                      <a:pt x="15" y="16"/>
                      <a:pt x="16" y="20"/>
                      <a:pt x="18" y="22"/>
                    </a:cubicBezTo>
                    <a:cubicBezTo>
                      <a:pt x="20" y="23"/>
                      <a:pt x="22" y="24"/>
                      <a:pt x="24" y="24"/>
                    </a:cubicBezTo>
                    <a:cubicBezTo>
                      <a:pt x="25" y="24"/>
                      <a:pt x="25" y="23"/>
                      <a:pt x="26" y="23"/>
                    </a:cubicBezTo>
                    <a:cubicBezTo>
                      <a:pt x="27" y="22"/>
                      <a:pt x="27" y="21"/>
                      <a:pt x="27" y="20"/>
                    </a:cubicBezTo>
                    <a:cubicBezTo>
                      <a:pt x="26" y="17"/>
                      <a:pt x="23" y="14"/>
                      <a:pt x="20" y="12"/>
                    </a:cubicBezTo>
                    <a:cubicBezTo>
                      <a:pt x="19" y="11"/>
                      <a:pt x="18" y="10"/>
                      <a:pt x="18" y="8"/>
                    </a:cubicBezTo>
                    <a:cubicBezTo>
                      <a:pt x="18" y="7"/>
                      <a:pt x="19" y="5"/>
                      <a:pt x="21" y="4"/>
                    </a:cubicBezTo>
                    <a:cubicBezTo>
                      <a:pt x="22" y="3"/>
                      <a:pt x="24" y="3"/>
                      <a:pt x="26" y="3"/>
                    </a:cubicBezTo>
                    <a:cubicBezTo>
                      <a:pt x="26" y="3"/>
                      <a:pt x="28" y="3"/>
                      <a:pt x="28" y="3"/>
                    </a:cubicBezTo>
                    <a:cubicBezTo>
                      <a:pt x="30" y="4"/>
                      <a:pt x="31" y="6"/>
                      <a:pt x="31" y="8"/>
                    </a:cubicBezTo>
                    <a:cubicBezTo>
                      <a:pt x="31" y="10"/>
                      <a:pt x="30" y="12"/>
                      <a:pt x="30" y="14"/>
                    </a:cubicBezTo>
                    <a:cubicBezTo>
                      <a:pt x="30" y="16"/>
                      <a:pt x="32" y="18"/>
                      <a:pt x="34" y="18"/>
                    </a:cubicBezTo>
                    <a:cubicBezTo>
                      <a:pt x="35" y="18"/>
                      <a:pt x="37" y="16"/>
                      <a:pt x="37" y="1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Freeform 102"/>
              <p:cNvSpPr/>
              <p:nvPr/>
            </p:nvSpPr>
            <p:spPr>
              <a:xfrm>
                <a:off x="3099595" y="5376863"/>
                <a:ext cx="10001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3" h="11">
                    <a:moveTo>
                      <a:pt x="9" y="0"/>
                    </a:moveTo>
                    <a:cubicBezTo>
                      <a:pt x="10" y="0"/>
                      <a:pt x="11" y="0"/>
                      <a:pt x="12" y="2"/>
                    </a:cubicBezTo>
                    <a:cubicBezTo>
                      <a:pt x="13" y="3"/>
                      <a:pt x="13" y="5"/>
                      <a:pt x="12" y="7"/>
                    </a:cubicBezTo>
                    <a:cubicBezTo>
                      <a:pt x="12" y="7"/>
                      <a:pt x="12" y="8"/>
                      <a:pt x="11" y="9"/>
                    </a:cubicBezTo>
                    <a:cubicBezTo>
                      <a:pt x="10" y="10"/>
                      <a:pt x="9" y="10"/>
                      <a:pt x="7" y="11"/>
                    </a:cubicBezTo>
                    <a:cubicBezTo>
                      <a:pt x="5" y="11"/>
                      <a:pt x="3" y="11"/>
                      <a:pt x="1" y="9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5" name="Freeform 103"/>
              <p:cNvSpPr/>
              <p:nvPr/>
            </p:nvSpPr>
            <p:spPr>
              <a:xfrm>
                <a:off x="3145633" y="5284788"/>
                <a:ext cx="30163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6" name="Freeform 104"/>
              <p:cNvSpPr/>
              <p:nvPr/>
            </p:nvSpPr>
            <p:spPr>
              <a:xfrm>
                <a:off x="3121820" y="5554663"/>
                <a:ext cx="31750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3" y="2"/>
                    </a:cubicBezTo>
                    <a:cubicBezTo>
                      <a:pt x="3" y="3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7" name="Freeform 105"/>
              <p:cNvSpPr/>
              <p:nvPr/>
            </p:nvSpPr>
            <p:spPr>
              <a:xfrm>
                <a:off x="3223420" y="581660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4" y="0"/>
                    </a:moveTo>
                    <a:cubicBezTo>
                      <a:pt x="4" y="0"/>
                      <a:pt x="5" y="0"/>
                      <a:pt x="5" y="0"/>
                    </a:cubicBezTo>
                    <a:cubicBezTo>
                      <a:pt x="7" y="1"/>
                      <a:pt x="7" y="3"/>
                      <a:pt x="5" y="4"/>
                    </a:cubicBezTo>
                    <a:cubicBezTo>
                      <a:pt x="4" y="6"/>
                      <a:pt x="2" y="5"/>
                      <a:pt x="1" y="3"/>
                    </a:cubicBezTo>
                    <a:cubicBezTo>
                      <a:pt x="0" y="2"/>
                      <a:pt x="2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Freeform 106"/>
              <p:cNvSpPr/>
              <p:nvPr/>
            </p:nvSpPr>
            <p:spPr>
              <a:xfrm>
                <a:off x="3825083" y="5862638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2" y="1"/>
                    </a:move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9" name="Freeform 107"/>
              <p:cNvSpPr/>
              <p:nvPr/>
            </p:nvSpPr>
            <p:spPr>
              <a:xfrm>
                <a:off x="3893345" y="5754688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5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8" y="11"/>
                      <a:pt x="6" y="11"/>
                      <a:pt x="4" y="11"/>
                    </a:cubicBezTo>
                    <a:cubicBezTo>
                      <a:pt x="3" y="11"/>
                      <a:pt x="1" y="10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0" name="Freeform 108"/>
              <p:cNvSpPr/>
              <p:nvPr/>
            </p:nvSpPr>
            <p:spPr>
              <a:xfrm>
                <a:off x="3315495" y="5284788"/>
                <a:ext cx="92075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3">
                    <a:moveTo>
                      <a:pt x="2" y="11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1" y="4"/>
                      <a:pt x="2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2" y="4"/>
                      <a:pt x="10" y="5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4" y="8"/>
                      <a:pt x="7" y="10"/>
                      <a:pt x="6" y="12"/>
                    </a:cubicBezTo>
                    <a:cubicBezTo>
                      <a:pt x="6" y="13"/>
                      <a:pt x="4" y="13"/>
                      <a:pt x="3" y="13"/>
                    </a:cubicBezTo>
                    <a:cubicBezTo>
                      <a:pt x="2" y="12"/>
                      <a:pt x="2" y="11"/>
                      <a:pt x="1" y="1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1" name="Freeform 109"/>
              <p:cNvSpPr/>
              <p:nvPr/>
            </p:nvSpPr>
            <p:spPr>
              <a:xfrm>
                <a:off x="3229770" y="5230813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3"/>
                      <a:pt x="6" y="5"/>
                      <a:pt x="4" y="6"/>
                    </a:cubicBezTo>
                    <a:cubicBezTo>
                      <a:pt x="3" y="6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2" name="Freeform 110"/>
              <p:cNvSpPr/>
              <p:nvPr/>
            </p:nvSpPr>
            <p:spPr>
              <a:xfrm>
                <a:off x="3493295" y="5276850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2" y="0"/>
                    </a:move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3" name="Freeform 111"/>
              <p:cNvSpPr/>
              <p:nvPr/>
            </p:nvSpPr>
            <p:spPr>
              <a:xfrm>
                <a:off x="3415508" y="5800725"/>
                <a:ext cx="177800" cy="115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5">
                    <a:moveTo>
                      <a:pt x="5" y="2"/>
                    </a:move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3" y="7"/>
                      <a:pt x="23" y="10"/>
                      <a:pt x="22" y="12"/>
                    </a:cubicBezTo>
                    <a:cubicBezTo>
                      <a:pt x="21" y="13"/>
                      <a:pt x="19" y="15"/>
                      <a:pt x="17" y="15"/>
                    </a:cubicBezTo>
                    <a:cubicBezTo>
                      <a:pt x="16" y="14"/>
                      <a:pt x="15" y="14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11" y="10"/>
                      <a:pt x="9" y="10"/>
                      <a:pt x="8" y="11"/>
                    </a:cubicBezTo>
                    <a:cubicBezTo>
                      <a:pt x="6" y="11"/>
                      <a:pt x="5" y="11"/>
                      <a:pt x="3" y="10"/>
                    </a:cubicBezTo>
                    <a:cubicBezTo>
                      <a:pt x="2" y="10"/>
                      <a:pt x="0" y="8"/>
                      <a:pt x="1" y="6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3" y="3"/>
                      <a:pt x="4" y="3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4" name="Freeform 112"/>
              <p:cNvSpPr/>
              <p:nvPr/>
            </p:nvSpPr>
            <p:spPr>
              <a:xfrm>
                <a:off x="3377408" y="592455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7" y="3"/>
                      <a:pt x="6" y="5"/>
                      <a:pt x="5" y="6"/>
                    </a:cubicBezTo>
                    <a:cubicBezTo>
                      <a:pt x="3" y="6"/>
                      <a:pt x="1" y="5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5" name="Freeform 113"/>
              <p:cNvSpPr/>
              <p:nvPr/>
            </p:nvSpPr>
            <p:spPr>
              <a:xfrm>
                <a:off x="3129758" y="5654675"/>
                <a:ext cx="7778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13">
                    <a:moveTo>
                      <a:pt x="1" y="3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1"/>
                      <a:pt x="10" y="3"/>
                      <a:pt x="10" y="5"/>
                    </a:cubicBezTo>
                    <a:cubicBezTo>
                      <a:pt x="9" y="7"/>
                      <a:pt x="8" y="8"/>
                      <a:pt x="8" y="10"/>
                    </a:cubicBezTo>
                    <a:cubicBezTo>
                      <a:pt x="8" y="11"/>
                      <a:pt x="8" y="12"/>
                      <a:pt x="7" y="12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1" y="10"/>
                      <a:pt x="0" y="8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6" name="Freeform 114"/>
              <p:cNvSpPr/>
              <p:nvPr/>
            </p:nvSpPr>
            <p:spPr>
              <a:xfrm>
                <a:off x="3785395" y="5608638"/>
                <a:ext cx="936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1">
                    <a:moveTo>
                      <a:pt x="5" y="1"/>
                    </a:moveTo>
                    <a:cubicBezTo>
                      <a:pt x="4" y="1"/>
                      <a:pt x="3" y="2"/>
                      <a:pt x="1" y="3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8"/>
                      <a:pt x="4" y="8"/>
                      <a:pt x="5" y="9"/>
                    </a:cubicBezTo>
                    <a:cubicBezTo>
                      <a:pt x="6" y="9"/>
                      <a:pt x="6" y="9"/>
                      <a:pt x="7" y="10"/>
                    </a:cubicBezTo>
                    <a:cubicBezTo>
                      <a:pt x="8" y="11"/>
                      <a:pt x="10" y="10"/>
                      <a:pt x="11" y="9"/>
                    </a:cubicBezTo>
                    <a:cubicBezTo>
                      <a:pt x="12" y="8"/>
                      <a:pt x="12" y="7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1"/>
                    </a:cubicBezTo>
                    <a:cubicBezTo>
                      <a:pt x="8" y="0"/>
                      <a:pt x="7" y="0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7" name="Freeform 115"/>
              <p:cNvSpPr/>
              <p:nvPr/>
            </p:nvSpPr>
            <p:spPr>
              <a:xfrm>
                <a:off x="3879058" y="5476875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4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1" y="1"/>
                      <a:pt x="2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8" name="Freeform 116"/>
              <p:cNvSpPr/>
              <p:nvPr/>
            </p:nvSpPr>
            <p:spPr>
              <a:xfrm>
                <a:off x="3717133" y="5276850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3"/>
                      <a:pt x="5" y="4"/>
                    </a:cubicBezTo>
                    <a:cubicBezTo>
                      <a:pt x="5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9" name="Freeform 117"/>
              <p:cNvSpPr/>
              <p:nvPr/>
            </p:nvSpPr>
            <p:spPr>
              <a:xfrm>
                <a:off x="1051719" y="3805238"/>
                <a:ext cx="417513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4" h="60">
                    <a:moveTo>
                      <a:pt x="44" y="35"/>
                    </a:moveTo>
                    <a:cubicBezTo>
                      <a:pt x="47" y="36"/>
                      <a:pt x="49" y="39"/>
                      <a:pt x="49" y="42"/>
                    </a:cubicBezTo>
                    <a:cubicBezTo>
                      <a:pt x="50" y="45"/>
                      <a:pt x="49" y="48"/>
                      <a:pt x="47" y="51"/>
                    </a:cubicBezTo>
                    <a:cubicBezTo>
                      <a:pt x="45" y="54"/>
                      <a:pt x="43" y="57"/>
                      <a:pt x="39" y="59"/>
                    </a:cubicBezTo>
                    <a:cubicBezTo>
                      <a:pt x="36" y="60"/>
                      <a:pt x="31" y="60"/>
                      <a:pt x="28" y="58"/>
                    </a:cubicBezTo>
                    <a:cubicBezTo>
                      <a:pt x="26" y="56"/>
                      <a:pt x="25" y="53"/>
                      <a:pt x="24" y="51"/>
                    </a:cubicBezTo>
                    <a:cubicBezTo>
                      <a:pt x="24" y="48"/>
                      <a:pt x="23" y="46"/>
                      <a:pt x="21" y="44"/>
                    </a:cubicBezTo>
                    <a:cubicBezTo>
                      <a:pt x="19" y="42"/>
                      <a:pt x="16" y="41"/>
                      <a:pt x="14" y="42"/>
                    </a:cubicBezTo>
                    <a:cubicBezTo>
                      <a:pt x="12" y="43"/>
                      <a:pt x="11" y="46"/>
                      <a:pt x="9" y="47"/>
                    </a:cubicBezTo>
                    <a:cubicBezTo>
                      <a:pt x="6" y="49"/>
                      <a:pt x="3" y="47"/>
                      <a:pt x="1" y="44"/>
                    </a:cubicBezTo>
                    <a:cubicBezTo>
                      <a:pt x="0" y="42"/>
                      <a:pt x="1" y="38"/>
                      <a:pt x="3" y="36"/>
                    </a:cubicBezTo>
                    <a:cubicBezTo>
                      <a:pt x="4" y="35"/>
                      <a:pt x="5" y="33"/>
                      <a:pt x="6" y="33"/>
                    </a:cubicBezTo>
                    <a:cubicBezTo>
                      <a:pt x="8" y="32"/>
                      <a:pt x="10" y="31"/>
                      <a:pt x="12" y="30"/>
                    </a:cubicBezTo>
                    <a:cubicBezTo>
                      <a:pt x="16" y="28"/>
                      <a:pt x="17" y="23"/>
                      <a:pt x="17" y="19"/>
                    </a:cubicBezTo>
                    <a:cubicBezTo>
                      <a:pt x="17" y="15"/>
                      <a:pt x="16" y="11"/>
                      <a:pt x="17" y="7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2" y="0"/>
                      <a:pt x="27" y="0"/>
                      <a:pt x="30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0" y="7"/>
                      <a:pt x="29" y="8"/>
                      <a:pt x="28" y="10"/>
                    </a:cubicBezTo>
                    <a:cubicBezTo>
                      <a:pt x="27" y="11"/>
                      <a:pt x="27" y="13"/>
                      <a:pt x="28" y="14"/>
                    </a:cubicBezTo>
                    <a:cubicBezTo>
                      <a:pt x="30" y="15"/>
                      <a:pt x="32" y="14"/>
                      <a:pt x="34" y="13"/>
                    </a:cubicBezTo>
                    <a:cubicBezTo>
                      <a:pt x="37" y="11"/>
                      <a:pt x="39" y="9"/>
                      <a:pt x="42" y="8"/>
                    </a:cubicBezTo>
                    <a:cubicBezTo>
                      <a:pt x="43" y="6"/>
                      <a:pt x="45" y="5"/>
                      <a:pt x="47" y="5"/>
                    </a:cubicBezTo>
                    <a:cubicBezTo>
                      <a:pt x="50" y="5"/>
                      <a:pt x="52" y="8"/>
                      <a:pt x="52" y="10"/>
                    </a:cubicBezTo>
                    <a:cubicBezTo>
                      <a:pt x="52" y="13"/>
                      <a:pt x="51" y="15"/>
                      <a:pt x="48" y="16"/>
                    </a:cubicBezTo>
                    <a:cubicBezTo>
                      <a:pt x="46" y="17"/>
                      <a:pt x="43" y="16"/>
                      <a:pt x="41" y="17"/>
                    </a:cubicBezTo>
                    <a:cubicBezTo>
                      <a:pt x="39" y="18"/>
                      <a:pt x="38" y="20"/>
                      <a:pt x="37" y="21"/>
                    </a:cubicBezTo>
                    <a:cubicBezTo>
                      <a:pt x="37" y="22"/>
                      <a:pt x="37" y="23"/>
                      <a:pt x="38" y="23"/>
                    </a:cubicBezTo>
                    <a:cubicBezTo>
                      <a:pt x="38" y="24"/>
                      <a:pt x="39" y="24"/>
                      <a:pt x="40" y="24"/>
                    </a:cubicBezTo>
                    <a:cubicBezTo>
                      <a:pt x="42" y="25"/>
                      <a:pt x="45" y="23"/>
                      <a:pt x="48" y="22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3" y="22"/>
                      <a:pt x="54" y="23"/>
                      <a:pt x="54" y="24"/>
                    </a:cubicBezTo>
                    <a:cubicBezTo>
                      <a:pt x="54" y="26"/>
                      <a:pt x="54" y="27"/>
                      <a:pt x="53" y="28"/>
                    </a:cubicBezTo>
                    <a:cubicBezTo>
                      <a:pt x="53" y="29"/>
                      <a:pt x="53" y="30"/>
                      <a:pt x="52" y="31"/>
                    </a:cubicBezTo>
                    <a:cubicBezTo>
                      <a:pt x="51" y="32"/>
                      <a:pt x="49" y="31"/>
                      <a:pt x="48" y="31"/>
                    </a:cubicBezTo>
                    <a:cubicBezTo>
                      <a:pt x="46" y="30"/>
                      <a:pt x="45" y="29"/>
                      <a:pt x="43" y="29"/>
                    </a:cubicBezTo>
                    <a:cubicBezTo>
                      <a:pt x="42" y="28"/>
                      <a:pt x="40" y="29"/>
                      <a:pt x="39" y="30"/>
                    </a:cubicBezTo>
                    <a:cubicBezTo>
                      <a:pt x="39" y="32"/>
                      <a:pt x="40" y="33"/>
                      <a:pt x="41" y="3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0" name="Freeform 133"/>
              <p:cNvSpPr>
                <a:spLocks noEditPoints="1"/>
              </p:cNvSpPr>
              <p:nvPr/>
            </p:nvSpPr>
            <p:spPr>
              <a:xfrm>
                <a:off x="8590758" y="3919538"/>
                <a:ext cx="2112963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4" h="127">
                    <a:moveTo>
                      <a:pt x="272" y="72"/>
                    </a:moveTo>
                    <a:cubicBezTo>
                      <a:pt x="271" y="67"/>
                      <a:pt x="272" y="57"/>
                      <a:pt x="268" y="52"/>
                    </a:cubicBezTo>
                    <a:cubicBezTo>
                      <a:pt x="265" y="50"/>
                      <a:pt x="258" y="50"/>
                      <a:pt x="256" y="50"/>
                    </a:cubicBezTo>
                    <a:cubicBezTo>
                      <a:pt x="244" y="49"/>
                      <a:pt x="232" y="50"/>
                      <a:pt x="224" y="38"/>
                    </a:cubicBezTo>
                    <a:cubicBezTo>
                      <a:pt x="217" y="27"/>
                      <a:pt x="218" y="14"/>
                      <a:pt x="204" y="7"/>
                    </a:cubicBezTo>
                    <a:cubicBezTo>
                      <a:pt x="190" y="0"/>
                      <a:pt x="168" y="2"/>
                      <a:pt x="152" y="1"/>
                    </a:cubicBezTo>
                    <a:cubicBezTo>
                      <a:pt x="129" y="0"/>
                      <a:pt x="107" y="0"/>
                      <a:pt x="84" y="1"/>
                    </a:cubicBezTo>
                    <a:cubicBezTo>
                      <a:pt x="67" y="2"/>
                      <a:pt x="43" y="0"/>
                      <a:pt x="27" y="8"/>
                    </a:cubicBezTo>
                    <a:cubicBezTo>
                      <a:pt x="0" y="22"/>
                      <a:pt x="8" y="69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3"/>
                      <a:pt x="8" y="93"/>
                    </a:cubicBezTo>
                    <a:cubicBezTo>
                      <a:pt x="7" y="99"/>
                      <a:pt x="6" y="108"/>
                      <a:pt x="12" y="110"/>
                    </a:cubicBezTo>
                    <a:cubicBezTo>
                      <a:pt x="15" y="112"/>
                      <a:pt x="20" y="113"/>
                      <a:pt x="24" y="113"/>
                    </a:cubicBezTo>
                    <a:cubicBezTo>
                      <a:pt x="27" y="113"/>
                      <a:pt x="33" y="114"/>
                      <a:pt x="35" y="112"/>
                    </a:cubicBezTo>
                    <a:cubicBezTo>
                      <a:pt x="37" y="110"/>
                      <a:pt x="36" y="105"/>
                      <a:pt x="35" y="102"/>
                    </a:cubicBezTo>
                    <a:cubicBezTo>
                      <a:pt x="37" y="92"/>
                      <a:pt x="45" y="83"/>
                      <a:pt x="55" y="82"/>
                    </a:cubicBezTo>
                    <a:cubicBezTo>
                      <a:pt x="71" y="81"/>
                      <a:pt x="80" y="96"/>
                      <a:pt x="81" y="109"/>
                    </a:cubicBezTo>
                    <a:cubicBezTo>
                      <a:pt x="81" y="111"/>
                      <a:pt x="83" y="111"/>
                      <a:pt x="83" y="110"/>
                    </a:cubicBezTo>
                    <a:cubicBezTo>
                      <a:pt x="82" y="96"/>
                      <a:pt x="74" y="81"/>
                      <a:pt x="58" y="81"/>
                    </a:cubicBezTo>
                    <a:cubicBezTo>
                      <a:pt x="46" y="81"/>
                      <a:pt x="36" y="90"/>
                      <a:pt x="34" y="101"/>
                    </a:cubicBezTo>
                    <a:cubicBezTo>
                      <a:pt x="34" y="101"/>
                      <a:pt x="34" y="100"/>
                      <a:pt x="34" y="100"/>
                    </a:cubicBezTo>
                    <a:cubicBezTo>
                      <a:pt x="31" y="98"/>
                      <a:pt x="27" y="97"/>
                      <a:pt x="24" y="96"/>
                    </a:cubicBezTo>
                    <a:cubicBezTo>
                      <a:pt x="19" y="95"/>
                      <a:pt x="15" y="94"/>
                      <a:pt x="10" y="92"/>
                    </a:cubicBezTo>
                    <a:cubicBezTo>
                      <a:pt x="10" y="81"/>
                      <a:pt x="9" y="68"/>
                      <a:pt x="9" y="56"/>
                    </a:cubicBezTo>
                    <a:cubicBezTo>
                      <a:pt x="13" y="55"/>
                      <a:pt x="16" y="56"/>
                      <a:pt x="18" y="52"/>
                    </a:cubicBezTo>
                    <a:cubicBezTo>
                      <a:pt x="20" y="46"/>
                      <a:pt x="21" y="38"/>
                      <a:pt x="22" y="31"/>
                    </a:cubicBezTo>
                    <a:cubicBezTo>
                      <a:pt x="23" y="28"/>
                      <a:pt x="23" y="20"/>
                      <a:pt x="19" y="19"/>
                    </a:cubicBezTo>
                    <a:cubicBezTo>
                      <a:pt x="21" y="16"/>
                      <a:pt x="23" y="14"/>
                      <a:pt x="26" y="12"/>
                    </a:cubicBezTo>
                    <a:cubicBezTo>
                      <a:pt x="26" y="12"/>
                      <a:pt x="26" y="12"/>
                      <a:pt x="26" y="13"/>
                    </a:cubicBezTo>
                    <a:cubicBezTo>
                      <a:pt x="29" y="17"/>
                      <a:pt x="36" y="15"/>
                      <a:pt x="41" y="14"/>
                    </a:cubicBezTo>
                    <a:cubicBezTo>
                      <a:pt x="34" y="14"/>
                      <a:pt x="29" y="14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5" y="7"/>
                      <a:pt x="45" y="6"/>
                      <a:pt x="58" y="5"/>
                    </a:cubicBezTo>
                    <a:cubicBezTo>
                      <a:pt x="92" y="3"/>
                      <a:pt x="127" y="2"/>
                      <a:pt x="162" y="4"/>
                    </a:cubicBezTo>
                    <a:cubicBezTo>
                      <a:pt x="176" y="5"/>
                      <a:pt x="190" y="5"/>
                      <a:pt x="201" y="10"/>
                    </a:cubicBezTo>
                    <a:cubicBezTo>
                      <a:pt x="173" y="8"/>
                      <a:pt x="144" y="9"/>
                      <a:pt x="115" y="9"/>
                    </a:cubicBezTo>
                    <a:cubicBezTo>
                      <a:pt x="100" y="10"/>
                      <a:pt x="85" y="10"/>
                      <a:pt x="71" y="11"/>
                    </a:cubicBezTo>
                    <a:cubicBezTo>
                      <a:pt x="67" y="11"/>
                      <a:pt x="58" y="12"/>
                      <a:pt x="49" y="13"/>
                    </a:cubicBezTo>
                    <a:cubicBezTo>
                      <a:pt x="67" y="12"/>
                      <a:pt x="84" y="12"/>
                      <a:pt x="101" y="11"/>
                    </a:cubicBezTo>
                    <a:cubicBezTo>
                      <a:pt x="136" y="10"/>
                      <a:pt x="170" y="12"/>
                      <a:pt x="204" y="12"/>
                    </a:cubicBezTo>
                    <a:cubicBezTo>
                      <a:pt x="210" y="15"/>
                      <a:pt x="215" y="20"/>
                      <a:pt x="218" y="28"/>
                    </a:cubicBezTo>
                    <a:cubicBezTo>
                      <a:pt x="220" y="32"/>
                      <a:pt x="220" y="38"/>
                      <a:pt x="222" y="43"/>
                    </a:cubicBezTo>
                    <a:cubicBezTo>
                      <a:pt x="219" y="42"/>
                      <a:pt x="215" y="41"/>
                      <a:pt x="212" y="40"/>
                    </a:cubicBezTo>
                    <a:cubicBezTo>
                      <a:pt x="211" y="40"/>
                      <a:pt x="211" y="41"/>
                      <a:pt x="212" y="41"/>
                    </a:cubicBezTo>
                    <a:cubicBezTo>
                      <a:pt x="216" y="42"/>
                      <a:pt x="219" y="43"/>
                      <a:pt x="223" y="45"/>
                    </a:cubicBezTo>
                    <a:cubicBezTo>
                      <a:pt x="223" y="46"/>
                      <a:pt x="223" y="46"/>
                      <a:pt x="224" y="47"/>
                    </a:cubicBezTo>
                    <a:cubicBezTo>
                      <a:pt x="220" y="47"/>
                      <a:pt x="217" y="48"/>
                      <a:pt x="213" y="46"/>
                    </a:cubicBezTo>
                    <a:cubicBezTo>
                      <a:pt x="210" y="44"/>
                      <a:pt x="211" y="43"/>
                      <a:pt x="210" y="40"/>
                    </a:cubicBezTo>
                    <a:cubicBezTo>
                      <a:pt x="210" y="38"/>
                      <a:pt x="209" y="36"/>
                      <a:pt x="209" y="34"/>
                    </a:cubicBezTo>
                    <a:cubicBezTo>
                      <a:pt x="208" y="27"/>
                      <a:pt x="206" y="20"/>
                      <a:pt x="203" y="13"/>
                    </a:cubicBezTo>
                    <a:cubicBezTo>
                      <a:pt x="203" y="12"/>
                      <a:pt x="202" y="13"/>
                      <a:pt x="202" y="13"/>
                    </a:cubicBezTo>
                    <a:cubicBezTo>
                      <a:pt x="204" y="19"/>
                      <a:pt x="205" y="24"/>
                      <a:pt x="207" y="30"/>
                    </a:cubicBezTo>
                    <a:cubicBezTo>
                      <a:pt x="208" y="34"/>
                      <a:pt x="207" y="41"/>
                      <a:pt x="209" y="46"/>
                    </a:cubicBezTo>
                    <a:cubicBezTo>
                      <a:pt x="212" y="50"/>
                      <a:pt x="220" y="49"/>
                      <a:pt x="225" y="48"/>
                    </a:cubicBezTo>
                    <a:cubicBezTo>
                      <a:pt x="225" y="48"/>
                      <a:pt x="226" y="49"/>
                      <a:pt x="226" y="49"/>
                    </a:cubicBezTo>
                    <a:cubicBezTo>
                      <a:pt x="240" y="56"/>
                      <a:pt x="254" y="48"/>
                      <a:pt x="263" y="58"/>
                    </a:cubicBezTo>
                    <a:cubicBezTo>
                      <a:pt x="261" y="57"/>
                      <a:pt x="259" y="57"/>
                      <a:pt x="258" y="58"/>
                    </a:cubicBezTo>
                    <a:cubicBezTo>
                      <a:pt x="258" y="58"/>
                      <a:pt x="258" y="58"/>
                      <a:pt x="258" y="58"/>
                    </a:cubicBezTo>
                    <a:cubicBezTo>
                      <a:pt x="258" y="58"/>
                      <a:pt x="257" y="58"/>
                      <a:pt x="257" y="59"/>
                    </a:cubicBezTo>
                    <a:cubicBezTo>
                      <a:pt x="258" y="62"/>
                      <a:pt x="256" y="66"/>
                      <a:pt x="259" y="70"/>
                    </a:cubicBezTo>
                    <a:cubicBezTo>
                      <a:pt x="260" y="71"/>
                      <a:pt x="262" y="72"/>
                      <a:pt x="264" y="71"/>
                    </a:cubicBezTo>
                    <a:cubicBezTo>
                      <a:pt x="265" y="78"/>
                      <a:pt x="266" y="85"/>
                      <a:pt x="268" y="92"/>
                    </a:cubicBezTo>
                    <a:cubicBezTo>
                      <a:pt x="268" y="92"/>
                      <a:pt x="268" y="93"/>
                      <a:pt x="268" y="94"/>
                    </a:cubicBezTo>
                    <a:cubicBezTo>
                      <a:pt x="264" y="93"/>
                      <a:pt x="258" y="93"/>
                      <a:pt x="254" y="96"/>
                    </a:cubicBezTo>
                    <a:cubicBezTo>
                      <a:pt x="253" y="96"/>
                      <a:pt x="252" y="97"/>
                      <a:pt x="252" y="98"/>
                    </a:cubicBezTo>
                    <a:cubicBezTo>
                      <a:pt x="249" y="89"/>
                      <a:pt x="243" y="81"/>
                      <a:pt x="232" y="82"/>
                    </a:cubicBezTo>
                    <a:cubicBezTo>
                      <a:pt x="220" y="82"/>
                      <a:pt x="211" y="92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172" y="100"/>
                      <a:pt x="135" y="101"/>
                      <a:pt x="100" y="103"/>
                    </a:cubicBezTo>
                    <a:cubicBezTo>
                      <a:pt x="99" y="103"/>
                      <a:pt x="99" y="103"/>
                      <a:pt x="100" y="103"/>
                    </a:cubicBezTo>
                    <a:cubicBezTo>
                      <a:pt x="135" y="105"/>
                      <a:pt x="172" y="106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208" y="106"/>
                      <a:pt x="208" y="108"/>
                      <a:pt x="208" y="110"/>
                    </a:cubicBezTo>
                    <a:cubicBezTo>
                      <a:pt x="208" y="110"/>
                      <a:pt x="208" y="110"/>
                      <a:pt x="207" y="110"/>
                    </a:cubicBezTo>
                    <a:cubicBezTo>
                      <a:pt x="187" y="108"/>
                      <a:pt x="166" y="110"/>
                      <a:pt x="145" y="110"/>
                    </a:cubicBezTo>
                    <a:cubicBezTo>
                      <a:pt x="125" y="110"/>
                      <a:pt x="104" y="109"/>
                      <a:pt x="83" y="110"/>
                    </a:cubicBezTo>
                    <a:cubicBezTo>
                      <a:pt x="83" y="110"/>
                      <a:pt x="83" y="111"/>
                      <a:pt x="83" y="111"/>
                    </a:cubicBezTo>
                    <a:cubicBezTo>
                      <a:pt x="103" y="112"/>
                      <a:pt x="123" y="112"/>
                      <a:pt x="142" y="112"/>
                    </a:cubicBezTo>
                    <a:cubicBezTo>
                      <a:pt x="164" y="112"/>
                      <a:pt x="186" y="113"/>
                      <a:pt x="207" y="111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112"/>
                      <a:pt x="208" y="112"/>
                      <a:pt x="208" y="111"/>
                    </a:cubicBezTo>
                    <a:cubicBezTo>
                      <a:pt x="208" y="107"/>
                      <a:pt x="209" y="103"/>
                      <a:pt x="211" y="100"/>
                    </a:cubicBezTo>
                    <a:cubicBezTo>
                      <a:pt x="210" y="101"/>
                      <a:pt x="210" y="103"/>
                      <a:pt x="210" y="106"/>
                    </a:cubicBezTo>
                    <a:cubicBezTo>
                      <a:pt x="210" y="117"/>
                      <a:pt x="218" y="125"/>
                      <a:pt x="229" y="126"/>
                    </a:cubicBezTo>
                    <a:cubicBezTo>
                      <a:pt x="241" y="127"/>
                      <a:pt x="249" y="119"/>
                      <a:pt x="251" y="109"/>
                    </a:cubicBezTo>
                    <a:cubicBezTo>
                      <a:pt x="251" y="109"/>
                      <a:pt x="251" y="109"/>
                      <a:pt x="252" y="110"/>
                    </a:cubicBezTo>
                    <a:cubicBezTo>
                      <a:pt x="259" y="110"/>
                      <a:pt x="265" y="110"/>
                      <a:pt x="272" y="110"/>
                    </a:cubicBezTo>
                    <a:cubicBezTo>
                      <a:pt x="273" y="110"/>
                      <a:pt x="274" y="110"/>
                      <a:pt x="274" y="109"/>
                    </a:cubicBezTo>
                    <a:cubicBezTo>
                      <a:pt x="274" y="97"/>
                      <a:pt x="273" y="85"/>
                      <a:pt x="272" y="72"/>
                    </a:cubicBezTo>
                    <a:close/>
                    <a:moveTo>
                      <a:pt x="32" y="102"/>
                    </a:moveTo>
                    <a:cubicBezTo>
                      <a:pt x="34" y="104"/>
                      <a:pt x="36" y="110"/>
                      <a:pt x="32" y="111"/>
                    </a:cubicBezTo>
                    <a:cubicBezTo>
                      <a:pt x="27" y="112"/>
                      <a:pt x="19" y="112"/>
                      <a:pt x="15" y="110"/>
                    </a:cubicBezTo>
                    <a:cubicBezTo>
                      <a:pt x="13" y="109"/>
                      <a:pt x="10" y="107"/>
                      <a:pt x="9" y="105"/>
                    </a:cubicBezTo>
                    <a:cubicBezTo>
                      <a:pt x="8" y="104"/>
                      <a:pt x="9" y="102"/>
                      <a:pt x="9" y="101"/>
                    </a:cubicBezTo>
                    <a:cubicBezTo>
                      <a:pt x="9" y="99"/>
                      <a:pt x="9" y="96"/>
                      <a:pt x="9" y="94"/>
                    </a:cubicBezTo>
                    <a:cubicBezTo>
                      <a:pt x="14" y="95"/>
                      <a:pt x="18" y="96"/>
                      <a:pt x="23" y="98"/>
                    </a:cubicBezTo>
                    <a:cubicBezTo>
                      <a:pt x="27" y="99"/>
                      <a:pt x="30" y="99"/>
                      <a:pt x="32" y="102"/>
                    </a:cubicBezTo>
                    <a:close/>
                    <a:moveTo>
                      <a:pt x="21" y="31"/>
                    </a:moveTo>
                    <a:cubicBezTo>
                      <a:pt x="21" y="33"/>
                      <a:pt x="20" y="35"/>
                      <a:pt x="20" y="36"/>
                    </a:cubicBezTo>
                    <a:cubicBezTo>
                      <a:pt x="19" y="39"/>
                      <a:pt x="19" y="42"/>
                      <a:pt x="18" y="45"/>
                    </a:cubicBezTo>
                    <a:cubicBezTo>
                      <a:pt x="17" y="49"/>
                      <a:pt x="17" y="51"/>
                      <a:pt x="12" y="54"/>
                    </a:cubicBezTo>
                    <a:cubicBezTo>
                      <a:pt x="10" y="55"/>
                      <a:pt x="11" y="54"/>
                      <a:pt x="9" y="55"/>
                    </a:cubicBezTo>
                    <a:cubicBezTo>
                      <a:pt x="9" y="47"/>
                      <a:pt x="10" y="40"/>
                      <a:pt x="12" y="33"/>
                    </a:cubicBezTo>
                    <a:cubicBezTo>
                      <a:pt x="13" y="29"/>
                      <a:pt x="15" y="25"/>
                      <a:pt x="17" y="21"/>
                    </a:cubicBezTo>
                    <a:cubicBezTo>
                      <a:pt x="21" y="24"/>
                      <a:pt x="22" y="27"/>
                      <a:pt x="21" y="31"/>
                    </a:cubicBezTo>
                    <a:close/>
                    <a:moveTo>
                      <a:pt x="258" y="59"/>
                    </a:moveTo>
                    <a:cubicBezTo>
                      <a:pt x="258" y="59"/>
                      <a:pt x="258" y="59"/>
                      <a:pt x="258" y="59"/>
                    </a:cubicBezTo>
                    <a:cubicBezTo>
                      <a:pt x="261" y="59"/>
                      <a:pt x="265" y="59"/>
                      <a:pt x="266" y="62"/>
                    </a:cubicBezTo>
                    <a:cubicBezTo>
                      <a:pt x="266" y="65"/>
                      <a:pt x="266" y="69"/>
                      <a:pt x="263" y="70"/>
                    </a:cubicBezTo>
                    <a:cubicBezTo>
                      <a:pt x="258" y="71"/>
                      <a:pt x="259" y="62"/>
                      <a:pt x="258" y="59"/>
                    </a:cubicBezTo>
                    <a:close/>
                    <a:moveTo>
                      <a:pt x="267" y="81"/>
                    </a:moveTo>
                    <a:cubicBezTo>
                      <a:pt x="267" y="77"/>
                      <a:pt x="266" y="74"/>
                      <a:pt x="265" y="70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7" y="69"/>
                      <a:pt x="267" y="67"/>
                      <a:pt x="268" y="66"/>
                    </a:cubicBezTo>
                    <a:cubicBezTo>
                      <a:pt x="268" y="67"/>
                      <a:pt x="268" y="68"/>
                      <a:pt x="269" y="69"/>
                    </a:cubicBezTo>
                    <a:cubicBezTo>
                      <a:pt x="271" y="76"/>
                      <a:pt x="272" y="86"/>
                      <a:pt x="271" y="93"/>
                    </a:cubicBezTo>
                    <a:cubicBezTo>
                      <a:pt x="271" y="93"/>
                      <a:pt x="271" y="93"/>
                      <a:pt x="271" y="93"/>
                    </a:cubicBezTo>
                    <a:cubicBezTo>
                      <a:pt x="270" y="94"/>
                      <a:pt x="267" y="82"/>
                      <a:pt x="267" y="81"/>
                    </a:cubicBezTo>
                    <a:close/>
                    <a:moveTo>
                      <a:pt x="231" y="83"/>
                    </a:moveTo>
                    <a:cubicBezTo>
                      <a:pt x="239" y="83"/>
                      <a:pt x="244" y="87"/>
                      <a:pt x="247" y="92"/>
                    </a:cubicBezTo>
                    <a:cubicBezTo>
                      <a:pt x="243" y="88"/>
                      <a:pt x="238" y="85"/>
                      <a:pt x="232" y="85"/>
                    </a:cubicBezTo>
                    <a:cubicBezTo>
                      <a:pt x="225" y="85"/>
                      <a:pt x="219" y="88"/>
                      <a:pt x="214" y="93"/>
                    </a:cubicBezTo>
                    <a:cubicBezTo>
                      <a:pt x="218" y="88"/>
                      <a:pt x="224" y="84"/>
                      <a:pt x="231" y="83"/>
                    </a:cubicBezTo>
                    <a:close/>
                    <a:moveTo>
                      <a:pt x="231" y="124"/>
                    </a:moveTo>
                    <a:cubicBezTo>
                      <a:pt x="220" y="124"/>
                      <a:pt x="211" y="116"/>
                      <a:pt x="212" y="106"/>
                    </a:cubicBezTo>
                    <a:cubicBezTo>
                      <a:pt x="212" y="95"/>
                      <a:pt x="219" y="88"/>
                      <a:pt x="230" y="87"/>
                    </a:cubicBezTo>
                    <a:cubicBezTo>
                      <a:pt x="241" y="86"/>
                      <a:pt x="249" y="94"/>
                      <a:pt x="249" y="105"/>
                    </a:cubicBezTo>
                    <a:cubicBezTo>
                      <a:pt x="249" y="116"/>
                      <a:pt x="242" y="125"/>
                      <a:pt x="231" y="124"/>
                    </a:cubicBezTo>
                    <a:close/>
                    <a:moveTo>
                      <a:pt x="252" y="107"/>
                    </a:moveTo>
                    <a:cubicBezTo>
                      <a:pt x="251" y="107"/>
                      <a:pt x="251" y="107"/>
                      <a:pt x="251" y="108"/>
                    </a:cubicBezTo>
                    <a:cubicBezTo>
                      <a:pt x="251" y="107"/>
                      <a:pt x="251" y="107"/>
                      <a:pt x="251" y="107"/>
                    </a:cubicBezTo>
                    <a:cubicBezTo>
                      <a:pt x="251" y="107"/>
                      <a:pt x="252" y="107"/>
                      <a:pt x="252" y="106"/>
                    </a:cubicBezTo>
                    <a:cubicBezTo>
                      <a:pt x="251" y="106"/>
                      <a:pt x="251" y="105"/>
                      <a:pt x="251" y="105"/>
                    </a:cubicBezTo>
                    <a:cubicBezTo>
                      <a:pt x="252" y="105"/>
                      <a:pt x="252" y="106"/>
                      <a:pt x="252" y="106"/>
                    </a:cubicBezTo>
                    <a:cubicBezTo>
                      <a:pt x="252" y="107"/>
                      <a:pt x="253" y="107"/>
                      <a:pt x="253" y="106"/>
                    </a:cubicBezTo>
                    <a:cubicBezTo>
                      <a:pt x="253" y="104"/>
                      <a:pt x="253" y="102"/>
                      <a:pt x="252" y="100"/>
                    </a:cubicBezTo>
                    <a:cubicBezTo>
                      <a:pt x="255" y="94"/>
                      <a:pt x="265" y="94"/>
                      <a:pt x="271" y="95"/>
                    </a:cubicBezTo>
                    <a:cubicBezTo>
                      <a:pt x="271" y="95"/>
                      <a:pt x="271" y="96"/>
                      <a:pt x="271" y="96"/>
                    </a:cubicBezTo>
                    <a:cubicBezTo>
                      <a:pt x="269" y="112"/>
                      <a:pt x="264" y="107"/>
                      <a:pt x="252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1" name="Freeform 134"/>
              <p:cNvSpPr>
                <a:spLocks noEditPoints="1"/>
              </p:cNvSpPr>
              <p:nvPr/>
            </p:nvSpPr>
            <p:spPr>
              <a:xfrm>
                <a:off x="9892508" y="4041775"/>
                <a:ext cx="255588" cy="655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85">
                    <a:moveTo>
                      <a:pt x="2" y="84"/>
                    </a:moveTo>
                    <a:cubicBezTo>
                      <a:pt x="11" y="85"/>
                      <a:pt x="20" y="85"/>
                      <a:pt x="29" y="85"/>
                    </a:cubicBezTo>
                    <a:cubicBezTo>
                      <a:pt x="30" y="85"/>
                      <a:pt x="30" y="85"/>
                      <a:pt x="30" y="84"/>
                    </a:cubicBezTo>
                    <a:cubicBezTo>
                      <a:pt x="33" y="57"/>
                      <a:pt x="33" y="29"/>
                      <a:pt x="32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22" y="0"/>
                      <a:pt x="14" y="0"/>
                      <a:pt x="5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4" y="29"/>
                      <a:pt x="2" y="56"/>
                      <a:pt x="1" y="83"/>
                    </a:cubicBezTo>
                    <a:cubicBezTo>
                      <a:pt x="1" y="84"/>
                      <a:pt x="1" y="84"/>
                      <a:pt x="2" y="84"/>
                    </a:cubicBezTo>
                    <a:close/>
                    <a:moveTo>
                      <a:pt x="4" y="52"/>
                    </a:moveTo>
                    <a:cubicBezTo>
                      <a:pt x="5" y="35"/>
                      <a:pt x="6" y="18"/>
                      <a:pt x="5" y="2"/>
                    </a:cubicBezTo>
                    <a:cubicBezTo>
                      <a:pt x="9" y="2"/>
                      <a:pt x="14" y="1"/>
                      <a:pt x="18" y="2"/>
                    </a:cubicBezTo>
                    <a:cubicBezTo>
                      <a:pt x="23" y="2"/>
                      <a:pt x="26" y="4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1" y="6"/>
                      <a:pt x="15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16"/>
                      <a:pt x="10" y="27"/>
                      <a:pt x="9" y="37"/>
                    </a:cubicBezTo>
                    <a:cubicBezTo>
                      <a:pt x="9" y="37"/>
                      <a:pt x="10" y="37"/>
                      <a:pt x="10" y="37"/>
                    </a:cubicBezTo>
                    <a:cubicBezTo>
                      <a:pt x="16" y="38"/>
                      <a:pt x="21" y="38"/>
                      <a:pt x="27" y="38"/>
                    </a:cubicBezTo>
                    <a:cubicBezTo>
                      <a:pt x="28" y="38"/>
                      <a:pt x="28" y="38"/>
                      <a:pt x="28" y="37"/>
                    </a:cubicBezTo>
                    <a:cubicBezTo>
                      <a:pt x="28" y="27"/>
                      <a:pt x="29" y="17"/>
                      <a:pt x="28" y="6"/>
                    </a:cubicBezTo>
                    <a:cubicBezTo>
                      <a:pt x="30" y="8"/>
                      <a:pt x="30" y="11"/>
                      <a:pt x="31" y="14"/>
                    </a:cubicBezTo>
                    <a:cubicBezTo>
                      <a:pt x="32" y="23"/>
                      <a:pt x="31" y="33"/>
                      <a:pt x="31" y="42"/>
                    </a:cubicBezTo>
                    <a:cubicBezTo>
                      <a:pt x="30" y="52"/>
                      <a:pt x="30" y="61"/>
                      <a:pt x="29" y="71"/>
                    </a:cubicBezTo>
                    <a:cubicBezTo>
                      <a:pt x="30" y="70"/>
                      <a:pt x="29" y="82"/>
                      <a:pt x="28" y="82"/>
                    </a:cubicBezTo>
                    <a:cubicBezTo>
                      <a:pt x="28" y="83"/>
                      <a:pt x="26" y="82"/>
                      <a:pt x="25" y="83"/>
                    </a:cubicBezTo>
                    <a:cubicBezTo>
                      <a:pt x="20" y="85"/>
                      <a:pt x="7" y="83"/>
                      <a:pt x="4" y="80"/>
                    </a:cubicBezTo>
                    <a:cubicBezTo>
                      <a:pt x="0" y="75"/>
                      <a:pt x="4" y="58"/>
                      <a:pt x="4" y="52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5" y="37"/>
                      <a:pt x="23" y="36"/>
                      <a:pt x="22" y="36"/>
                    </a:cubicBezTo>
                    <a:cubicBezTo>
                      <a:pt x="20" y="36"/>
                      <a:pt x="12" y="37"/>
                      <a:pt x="11" y="36"/>
                    </a:cubicBezTo>
                    <a:cubicBezTo>
                      <a:pt x="10" y="36"/>
                      <a:pt x="11" y="33"/>
                      <a:pt x="11" y="33"/>
                    </a:cubicBezTo>
                    <a:cubicBezTo>
                      <a:pt x="11" y="30"/>
                      <a:pt x="10" y="26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4" y="8"/>
                      <a:pt x="19" y="7"/>
                      <a:pt x="23" y="7"/>
                    </a:cubicBezTo>
                    <a:cubicBezTo>
                      <a:pt x="28" y="7"/>
                      <a:pt x="27" y="6"/>
                      <a:pt x="27" y="10"/>
                    </a:cubicBezTo>
                    <a:cubicBezTo>
                      <a:pt x="27" y="15"/>
                      <a:pt x="27" y="20"/>
                      <a:pt x="27" y="25"/>
                    </a:cubicBezTo>
                    <a:cubicBezTo>
                      <a:pt x="27" y="28"/>
                      <a:pt x="28" y="33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2" name="Freeform 135"/>
              <p:cNvSpPr>
                <a:spLocks noEditPoints="1"/>
              </p:cNvSpPr>
              <p:nvPr/>
            </p:nvSpPr>
            <p:spPr>
              <a:xfrm>
                <a:off x="8698708" y="4365625"/>
                <a:ext cx="6032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21">
                    <a:moveTo>
                      <a:pt x="1" y="17"/>
                    </a:moveTo>
                    <a:cubicBezTo>
                      <a:pt x="1" y="20"/>
                      <a:pt x="3" y="21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7"/>
                      <a:pt x="7" y="13"/>
                      <a:pt x="8" y="10"/>
                    </a:cubicBezTo>
                    <a:cubicBezTo>
                      <a:pt x="8" y="8"/>
                      <a:pt x="8" y="5"/>
                      <a:pt x="7" y="3"/>
                    </a:cubicBezTo>
                    <a:cubicBezTo>
                      <a:pt x="7" y="1"/>
                      <a:pt x="6" y="0"/>
                      <a:pt x="4" y="1"/>
                    </a:cubicBezTo>
                    <a:cubicBezTo>
                      <a:pt x="2" y="1"/>
                      <a:pt x="1" y="2"/>
                      <a:pt x="1" y="5"/>
                    </a:cubicBezTo>
                    <a:cubicBezTo>
                      <a:pt x="1" y="8"/>
                      <a:pt x="0" y="13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lose/>
                    <a:moveTo>
                      <a:pt x="6" y="16"/>
                    </a:moveTo>
                    <a:cubicBezTo>
                      <a:pt x="6" y="17"/>
                      <a:pt x="6" y="18"/>
                      <a:pt x="6" y="19"/>
                    </a:cubicBezTo>
                    <a:cubicBezTo>
                      <a:pt x="5" y="20"/>
                      <a:pt x="2" y="19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3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0"/>
                      <a:pt x="5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6" y="14"/>
                      <a:pt x="6" y="16"/>
                    </a:cubicBezTo>
                    <a:close/>
                    <a:moveTo>
                      <a:pt x="4" y="2"/>
                    </a:moveTo>
                    <a:cubicBezTo>
                      <a:pt x="8" y="2"/>
                      <a:pt x="7" y="7"/>
                      <a:pt x="7" y="10"/>
                    </a:cubicBezTo>
                    <a:cubicBezTo>
                      <a:pt x="5" y="10"/>
                      <a:pt x="3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5"/>
                      <a:pt x="2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3" name="Freeform 136"/>
              <p:cNvSpPr/>
              <p:nvPr/>
            </p:nvSpPr>
            <p:spPr>
              <a:xfrm>
                <a:off x="8906670" y="4019550"/>
                <a:ext cx="61913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8" h="1">
                    <a:moveTo>
                      <a:pt x="0" y="1"/>
                    </a:moveTo>
                    <a:cubicBezTo>
                      <a:pt x="2" y="1"/>
                      <a:pt x="5" y="1"/>
                      <a:pt x="8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4" name="Freeform 137"/>
              <p:cNvSpPr>
                <a:spLocks noEditPoints="1"/>
              </p:cNvSpPr>
              <p:nvPr/>
            </p:nvSpPr>
            <p:spPr>
              <a:xfrm>
                <a:off x="8790783" y="4065588"/>
                <a:ext cx="1117600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5" h="33">
                    <a:moveTo>
                      <a:pt x="0" y="33"/>
                    </a:moveTo>
                    <a:cubicBezTo>
                      <a:pt x="48" y="31"/>
                      <a:pt x="96" y="29"/>
                      <a:pt x="143" y="31"/>
                    </a:cubicBezTo>
                    <a:cubicBezTo>
                      <a:pt x="145" y="31"/>
                      <a:pt x="145" y="30"/>
                      <a:pt x="145" y="29"/>
                    </a:cubicBezTo>
                    <a:cubicBezTo>
                      <a:pt x="145" y="19"/>
                      <a:pt x="143" y="10"/>
                      <a:pt x="142" y="1"/>
                    </a:cubicBezTo>
                    <a:cubicBezTo>
                      <a:pt x="142" y="0"/>
                      <a:pt x="142" y="0"/>
                      <a:pt x="141" y="0"/>
                    </a:cubicBezTo>
                    <a:cubicBezTo>
                      <a:pt x="106" y="0"/>
                      <a:pt x="70" y="1"/>
                      <a:pt x="35" y="3"/>
                    </a:cubicBezTo>
                    <a:cubicBezTo>
                      <a:pt x="28" y="3"/>
                      <a:pt x="14" y="1"/>
                      <a:pt x="9" y="6"/>
                    </a:cubicBezTo>
                    <a:cubicBezTo>
                      <a:pt x="2" y="11"/>
                      <a:pt x="1" y="25"/>
                      <a:pt x="0" y="32"/>
                    </a:cubicBezTo>
                    <a:cubicBezTo>
                      <a:pt x="0" y="32"/>
                      <a:pt x="1" y="32"/>
                      <a:pt x="1" y="32"/>
                    </a:cubicBezTo>
                    <a:cubicBezTo>
                      <a:pt x="1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lose/>
                    <a:moveTo>
                      <a:pt x="1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8" y="19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8" y="14"/>
                      <a:pt x="11" y="15"/>
                      <a:pt x="11" y="16"/>
                    </a:cubicBezTo>
                    <a:cubicBezTo>
                      <a:pt x="12" y="17"/>
                      <a:pt x="11" y="18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  <a:moveTo>
                      <a:pt x="7" y="20"/>
                    </a:moveTo>
                    <a:cubicBezTo>
                      <a:pt x="8" y="20"/>
                      <a:pt x="9" y="20"/>
                      <a:pt x="10" y="20"/>
                    </a:cubicBezTo>
                    <a:cubicBezTo>
                      <a:pt x="10" y="21"/>
                      <a:pt x="11" y="22"/>
                      <a:pt x="12" y="23"/>
                    </a:cubicBezTo>
                    <a:cubicBezTo>
                      <a:pt x="13" y="25"/>
                      <a:pt x="14" y="26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4" y="30"/>
                      <a:pt x="16" y="30"/>
                      <a:pt x="16" y="30"/>
                    </a:cubicBezTo>
                    <a:cubicBezTo>
                      <a:pt x="16" y="28"/>
                      <a:pt x="16" y="27"/>
                      <a:pt x="16" y="25"/>
                    </a:cubicBezTo>
                    <a:cubicBezTo>
                      <a:pt x="17" y="26"/>
                      <a:pt x="18" y="26"/>
                      <a:pt x="19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7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9"/>
                      <a:pt x="20" y="29"/>
                      <a:pt x="20" y="30"/>
                    </a:cubicBezTo>
                    <a:cubicBezTo>
                      <a:pt x="15" y="31"/>
                      <a:pt x="11" y="31"/>
                      <a:pt x="6" y="32"/>
                    </a:cubicBezTo>
                    <a:cubicBezTo>
                      <a:pt x="7" y="28"/>
                      <a:pt x="7" y="24"/>
                      <a:pt x="7" y="20"/>
                    </a:cubicBezTo>
                    <a:close/>
                    <a:moveTo>
                      <a:pt x="15" y="23"/>
                    </a:moveTo>
                    <a:cubicBezTo>
                      <a:pt x="14" y="20"/>
                      <a:pt x="14" y="17"/>
                      <a:pt x="17" y="16"/>
                    </a:cubicBezTo>
                    <a:cubicBezTo>
                      <a:pt x="19" y="14"/>
                      <a:pt x="22" y="15"/>
                      <a:pt x="24" y="17"/>
                    </a:cubicBezTo>
                    <a:cubicBezTo>
                      <a:pt x="25" y="19"/>
                      <a:pt x="25" y="21"/>
                      <a:pt x="23" y="22"/>
                    </a:cubicBezTo>
                    <a:cubicBezTo>
                      <a:pt x="22" y="22"/>
                      <a:pt x="21" y="22"/>
                      <a:pt x="20" y="21"/>
                    </a:cubicBezTo>
                    <a:cubicBezTo>
                      <a:pt x="19" y="20"/>
                      <a:pt x="19" y="21"/>
                      <a:pt x="19" y="21"/>
                    </a:cubicBezTo>
                    <a:cubicBezTo>
                      <a:pt x="20" y="23"/>
                      <a:pt x="21" y="23"/>
                      <a:pt x="22" y="24"/>
                    </a:cubicBezTo>
                    <a:cubicBezTo>
                      <a:pt x="22" y="24"/>
                      <a:pt x="21" y="24"/>
                      <a:pt x="21" y="24"/>
                    </a:cubicBezTo>
                    <a:cubicBezTo>
                      <a:pt x="20" y="25"/>
                      <a:pt x="18" y="25"/>
                      <a:pt x="17" y="24"/>
                    </a:cubicBezTo>
                    <a:cubicBezTo>
                      <a:pt x="16" y="24"/>
                      <a:pt x="15" y="23"/>
                      <a:pt x="15" y="23"/>
                    </a:cubicBezTo>
                    <a:close/>
                    <a:moveTo>
                      <a:pt x="27" y="18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8" y="20"/>
                      <a:pt x="28" y="20"/>
                    </a:cubicBezTo>
                    <a:cubicBezTo>
                      <a:pt x="30" y="20"/>
                      <a:pt x="30" y="22"/>
                      <a:pt x="29" y="22"/>
                    </a:cubicBezTo>
                    <a:cubicBezTo>
                      <a:pt x="28" y="23"/>
                      <a:pt x="28" y="23"/>
                      <a:pt x="27" y="23"/>
                    </a:cubicBezTo>
                    <a:cubicBezTo>
                      <a:pt x="27" y="23"/>
                      <a:pt x="27" y="22"/>
                      <a:pt x="27" y="22"/>
                    </a:cubicBezTo>
                    <a:cubicBezTo>
                      <a:pt x="26" y="21"/>
                      <a:pt x="26" y="19"/>
                      <a:pt x="27" y="18"/>
                    </a:cubicBezTo>
                    <a:close/>
                    <a:moveTo>
                      <a:pt x="21" y="27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2" y="25"/>
                      <a:pt x="22" y="25"/>
                    </a:cubicBezTo>
                    <a:cubicBezTo>
                      <a:pt x="24" y="24"/>
                      <a:pt x="25" y="22"/>
                      <a:pt x="26" y="20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3"/>
                      <a:pt x="24" y="24"/>
                      <a:pt x="23" y="25"/>
                    </a:cubicBezTo>
                    <a:cubicBezTo>
                      <a:pt x="22" y="25"/>
                      <a:pt x="22" y="26"/>
                      <a:pt x="21" y="27"/>
                    </a:cubicBezTo>
                    <a:close/>
                    <a:moveTo>
                      <a:pt x="36" y="5"/>
                    </a:moveTo>
                    <a:cubicBezTo>
                      <a:pt x="46" y="4"/>
                      <a:pt x="57" y="4"/>
                      <a:pt x="67" y="4"/>
                    </a:cubicBezTo>
                    <a:cubicBezTo>
                      <a:pt x="68" y="9"/>
                      <a:pt x="67" y="15"/>
                      <a:pt x="67" y="20"/>
                    </a:cubicBezTo>
                    <a:cubicBezTo>
                      <a:pt x="67" y="22"/>
                      <a:pt x="66" y="25"/>
                      <a:pt x="67" y="28"/>
                    </a:cubicBezTo>
                    <a:cubicBezTo>
                      <a:pt x="63" y="28"/>
                      <a:pt x="60" y="28"/>
                      <a:pt x="57" y="28"/>
                    </a:cubicBezTo>
                    <a:cubicBezTo>
                      <a:pt x="57" y="27"/>
                      <a:pt x="56" y="26"/>
                      <a:pt x="56" y="26"/>
                    </a:cubicBezTo>
                    <a:cubicBezTo>
                      <a:pt x="56" y="25"/>
                      <a:pt x="55" y="25"/>
                      <a:pt x="55" y="24"/>
                    </a:cubicBezTo>
                    <a:cubicBezTo>
                      <a:pt x="55" y="24"/>
                      <a:pt x="54" y="24"/>
                      <a:pt x="54" y="23"/>
                    </a:cubicBezTo>
                    <a:cubicBezTo>
                      <a:pt x="54" y="23"/>
                      <a:pt x="54" y="23"/>
                      <a:pt x="55" y="23"/>
                    </a:cubicBezTo>
                    <a:cubicBezTo>
                      <a:pt x="55" y="23"/>
                      <a:pt x="56" y="22"/>
                      <a:pt x="57" y="22"/>
                    </a:cubicBezTo>
                    <a:cubicBezTo>
                      <a:pt x="58" y="22"/>
                      <a:pt x="60" y="22"/>
                      <a:pt x="61" y="21"/>
                    </a:cubicBezTo>
                    <a:cubicBezTo>
                      <a:pt x="63" y="19"/>
                      <a:pt x="61" y="15"/>
                      <a:pt x="60" y="13"/>
                    </a:cubicBezTo>
                    <a:cubicBezTo>
                      <a:pt x="59" y="10"/>
                      <a:pt x="56" y="7"/>
                      <a:pt x="53" y="6"/>
                    </a:cubicBezTo>
                    <a:cubicBezTo>
                      <a:pt x="51" y="6"/>
                      <a:pt x="49" y="7"/>
                      <a:pt x="48" y="9"/>
                    </a:cubicBezTo>
                    <a:cubicBezTo>
                      <a:pt x="48" y="8"/>
                      <a:pt x="46" y="8"/>
                      <a:pt x="46" y="9"/>
                    </a:cubicBezTo>
                    <a:cubicBezTo>
                      <a:pt x="46" y="10"/>
                      <a:pt x="44" y="10"/>
                      <a:pt x="43" y="11"/>
                    </a:cubicBezTo>
                    <a:cubicBezTo>
                      <a:pt x="42" y="11"/>
                      <a:pt x="42" y="12"/>
                      <a:pt x="42" y="12"/>
                    </a:cubicBezTo>
                    <a:cubicBezTo>
                      <a:pt x="41" y="14"/>
                      <a:pt x="40" y="17"/>
                      <a:pt x="41" y="19"/>
                    </a:cubicBezTo>
                    <a:cubicBezTo>
                      <a:pt x="41" y="20"/>
                      <a:pt x="42" y="21"/>
                      <a:pt x="43" y="22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7" y="21"/>
                      <a:pt x="47" y="21"/>
                      <a:pt x="46" y="21"/>
                    </a:cubicBezTo>
                    <a:cubicBezTo>
                      <a:pt x="42" y="23"/>
                      <a:pt x="41" y="17"/>
                      <a:pt x="42" y="14"/>
                    </a:cubicBezTo>
                    <a:cubicBezTo>
                      <a:pt x="42" y="14"/>
                      <a:pt x="42" y="13"/>
                      <a:pt x="43" y="12"/>
                    </a:cubicBezTo>
                    <a:cubicBezTo>
                      <a:pt x="43" y="11"/>
                      <a:pt x="45" y="11"/>
                      <a:pt x="45" y="11"/>
                    </a:cubicBezTo>
                    <a:cubicBezTo>
                      <a:pt x="46" y="11"/>
                      <a:pt x="47" y="10"/>
                      <a:pt x="4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7"/>
                      <a:pt x="52" y="7"/>
                      <a:pt x="55" y="8"/>
                    </a:cubicBezTo>
                    <a:cubicBezTo>
                      <a:pt x="56" y="9"/>
                      <a:pt x="58" y="11"/>
                      <a:pt x="59" y="12"/>
                    </a:cubicBezTo>
                    <a:cubicBezTo>
                      <a:pt x="60" y="14"/>
                      <a:pt x="60" y="16"/>
                      <a:pt x="60" y="18"/>
                    </a:cubicBezTo>
                    <a:cubicBezTo>
                      <a:pt x="61" y="19"/>
                      <a:pt x="61" y="21"/>
                      <a:pt x="58" y="21"/>
                    </a:cubicBezTo>
                    <a:cubicBezTo>
                      <a:pt x="58" y="21"/>
                      <a:pt x="58" y="21"/>
                      <a:pt x="57" y="21"/>
                    </a:cubicBezTo>
                    <a:cubicBezTo>
                      <a:pt x="58" y="19"/>
                      <a:pt x="59" y="17"/>
                      <a:pt x="58" y="15"/>
                    </a:cubicBezTo>
                    <a:cubicBezTo>
                      <a:pt x="56" y="12"/>
                      <a:pt x="52" y="10"/>
                      <a:pt x="49" y="12"/>
                    </a:cubicBezTo>
                    <a:cubicBezTo>
                      <a:pt x="45" y="14"/>
                      <a:pt x="45" y="18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8" y="22"/>
                      <a:pt x="48" y="23"/>
                    </a:cubicBezTo>
                    <a:cubicBezTo>
                      <a:pt x="47" y="24"/>
                      <a:pt x="46" y="27"/>
                      <a:pt x="46" y="28"/>
                    </a:cubicBezTo>
                    <a:cubicBezTo>
                      <a:pt x="42" y="29"/>
                      <a:pt x="39" y="29"/>
                      <a:pt x="35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1"/>
                      <a:pt x="36" y="13"/>
                      <a:pt x="36" y="5"/>
                    </a:cubicBezTo>
                    <a:close/>
                    <a:moveTo>
                      <a:pt x="47" y="20"/>
                    </a:moveTo>
                    <a:cubicBezTo>
                      <a:pt x="47" y="19"/>
                      <a:pt x="46" y="18"/>
                      <a:pt x="47" y="16"/>
                    </a:cubicBezTo>
                    <a:cubicBezTo>
                      <a:pt x="47" y="15"/>
                      <a:pt x="48" y="14"/>
                      <a:pt x="50" y="13"/>
                    </a:cubicBezTo>
                    <a:cubicBezTo>
                      <a:pt x="53" y="12"/>
                      <a:pt x="56" y="13"/>
                      <a:pt x="57" y="16"/>
                    </a:cubicBezTo>
                    <a:cubicBezTo>
                      <a:pt x="57" y="19"/>
                      <a:pt x="55" y="21"/>
                      <a:pt x="53" y="22"/>
                    </a:cubicBezTo>
                    <a:cubicBezTo>
                      <a:pt x="51" y="23"/>
                      <a:pt x="49" y="22"/>
                      <a:pt x="48" y="20"/>
                    </a:cubicBezTo>
                    <a:cubicBezTo>
                      <a:pt x="47" y="20"/>
                      <a:pt x="47" y="20"/>
                      <a:pt x="47" y="20"/>
                    </a:cubicBezTo>
                    <a:close/>
                    <a:moveTo>
                      <a:pt x="53" y="24"/>
                    </a:moveTo>
                    <a:cubicBezTo>
                      <a:pt x="54" y="24"/>
                      <a:pt x="54" y="26"/>
                      <a:pt x="55" y="26"/>
                    </a:cubicBezTo>
                    <a:cubicBezTo>
                      <a:pt x="55" y="27"/>
                      <a:pt x="55" y="27"/>
                      <a:pt x="55" y="28"/>
                    </a:cubicBezTo>
                    <a:cubicBezTo>
                      <a:pt x="52" y="28"/>
                      <a:pt x="50" y="28"/>
                      <a:pt x="47" y="28"/>
                    </a:cubicBezTo>
                    <a:cubicBezTo>
                      <a:pt x="47" y="28"/>
                      <a:pt x="47" y="27"/>
                      <a:pt x="48" y="27"/>
                    </a:cubicBezTo>
                    <a:cubicBezTo>
                      <a:pt x="48" y="25"/>
                      <a:pt x="49" y="24"/>
                      <a:pt x="49" y="23"/>
                    </a:cubicBezTo>
                    <a:cubicBezTo>
                      <a:pt x="50" y="24"/>
                      <a:pt x="52" y="24"/>
                      <a:pt x="53" y="24"/>
                    </a:cubicBezTo>
                    <a:close/>
                    <a:moveTo>
                      <a:pt x="75" y="15"/>
                    </a:moveTo>
                    <a:cubicBezTo>
                      <a:pt x="74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4"/>
                      <a:pt x="74" y="14"/>
                      <a:pt x="75" y="14"/>
                    </a:cubicBezTo>
                    <a:cubicBezTo>
                      <a:pt x="75" y="14"/>
                      <a:pt x="75" y="15"/>
                      <a:pt x="75" y="15"/>
                    </a:cubicBezTo>
                    <a:close/>
                    <a:moveTo>
                      <a:pt x="84" y="12"/>
                    </a:move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2"/>
                      <a:pt x="82" y="12"/>
                      <a:pt x="81" y="12"/>
                    </a:cubicBezTo>
                    <a:cubicBezTo>
                      <a:pt x="80" y="12"/>
                      <a:pt x="80" y="12"/>
                      <a:pt x="79" y="12"/>
                    </a:cubicBezTo>
                    <a:cubicBezTo>
                      <a:pt x="78" y="12"/>
                      <a:pt x="77" y="13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1"/>
                      <a:pt x="76" y="11"/>
                      <a:pt x="76" y="10"/>
                    </a:cubicBezTo>
                    <a:cubicBezTo>
                      <a:pt x="77" y="9"/>
                      <a:pt x="79" y="9"/>
                      <a:pt x="81" y="9"/>
                    </a:cubicBezTo>
                    <a:cubicBezTo>
                      <a:pt x="81" y="9"/>
                      <a:pt x="83" y="9"/>
                      <a:pt x="83" y="9"/>
                    </a:cubicBezTo>
                    <a:cubicBezTo>
                      <a:pt x="84" y="10"/>
                      <a:pt x="84" y="11"/>
                      <a:pt x="84" y="12"/>
                    </a:cubicBezTo>
                    <a:close/>
                    <a:moveTo>
                      <a:pt x="76" y="14"/>
                    </a:moveTo>
                    <a:cubicBezTo>
                      <a:pt x="76" y="14"/>
                      <a:pt x="77" y="14"/>
                      <a:pt x="77" y="14"/>
                    </a:cubicBezTo>
                    <a:cubicBezTo>
                      <a:pt x="77" y="13"/>
                      <a:pt x="79" y="13"/>
                      <a:pt x="79" y="13"/>
                    </a:cubicBezTo>
                    <a:cubicBezTo>
                      <a:pt x="80" y="13"/>
                      <a:pt x="81" y="13"/>
                      <a:pt x="81" y="13"/>
                    </a:cubicBezTo>
                    <a:cubicBezTo>
                      <a:pt x="82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4" y="14"/>
                    </a:cubicBezTo>
                    <a:cubicBezTo>
                      <a:pt x="84" y="14"/>
                      <a:pt x="85" y="15"/>
                      <a:pt x="85" y="16"/>
                    </a:cubicBezTo>
                    <a:cubicBezTo>
                      <a:pt x="85" y="17"/>
                      <a:pt x="85" y="18"/>
                      <a:pt x="84" y="18"/>
                    </a:cubicBezTo>
                    <a:cubicBezTo>
                      <a:pt x="83" y="19"/>
                      <a:pt x="82" y="19"/>
                      <a:pt x="80" y="19"/>
                    </a:cubicBezTo>
                    <a:cubicBezTo>
                      <a:pt x="80" y="19"/>
                      <a:pt x="80" y="19"/>
                      <a:pt x="80" y="20"/>
                    </a:cubicBezTo>
                    <a:cubicBezTo>
                      <a:pt x="81" y="20"/>
                      <a:pt x="82" y="20"/>
                      <a:pt x="83" y="20"/>
                    </a:cubicBezTo>
                    <a:cubicBezTo>
                      <a:pt x="83" y="20"/>
                      <a:pt x="82" y="21"/>
                      <a:pt x="82" y="21"/>
                    </a:cubicBezTo>
                    <a:cubicBezTo>
                      <a:pt x="77" y="23"/>
                      <a:pt x="74" y="18"/>
                      <a:pt x="76" y="14"/>
                    </a:cubicBezTo>
                    <a:close/>
                    <a:moveTo>
                      <a:pt x="82" y="23"/>
                    </a:move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3" y="23"/>
                      <a:pt x="83" y="23"/>
                    </a:cubicBezTo>
                    <a:cubicBezTo>
                      <a:pt x="83" y="23"/>
                      <a:pt x="84" y="25"/>
                      <a:pt x="84" y="25"/>
                    </a:cubicBezTo>
                    <a:cubicBezTo>
                      <a:pt x="84" y="26"/>
                      <a:pt x="84" y="27"/>
                      <a:pt x="84" y="28"/>
                    </a:cubicBezTo>
                    <a:cubicBezTo>
                      <a:pt x="82" y="28"/>
                      <a:pt x="80" y="28"/>
                      <a:pt x="78" y="28"/>
                    </a:cubicBezTo>
                    <a:cubicBezTo>
                      <a:pt x="78" y="26"/>
                      <a:pt x="78" y="24"/>
                      <a:pt x="79" y="23"/>
                    </a:cubicBezTo>
                    <a:cubicBezTo>
                      <a:pt x="80" y="23"/>
                      <a:pt x="81" y="23"/>
                      <a:pt x="82" y="23"/>
                    </a:cubicBezTo>
                    <a:close/>
                    <a:moveTo>
                      <a:pt x="112" y="23"/>
                    </a:moveTo>
                    <a:cubicBezTo>
                      <a:pt x="112" y="23"/>
                      <a:pt x="112" y="22"/>
                      <a:pt x="112" y="22"/>
                    </a:cubicBezTo>
                    <a:cubicBezTo>
                      <a:pt x="112" y="22"/>
                      <a:pt x="113" y="23"/>
                      <a:pt x="113" y="23"/>
                    </a:cubicBezTo>
                    <a:cubicBezTo>
                      <a:pt x="113" y="24"/>
                      <a:pt x="114" y="25"/>
                      <a:pt x="114" y="25"/>
                    </a:cubicBezTo>
                    <a:cubicBezTo>
                      <a:pt x="115" y="26"/>
                      <a:pt x="115" y="27"/>
                      <a:pt x="116" y="28"/>
                    </a:cubicBezTo>
                    <a:cubicBezTo>
                      <a:pt x="115" y="28"/>
                      <a:pt x="114" y="28"/>
                      <a:pt x="113" y="28"/>
                    </a:cubicBezTo>
                    <a:cubicBezTo>
                      <a:pt x="113" y="26"/>
                      <a:pt x="112" y="25"/>
                      <a:pt x="112" y="23"/>
                    </a:cubicBezTo>
                    <a:close/>
                    <a:moveTo>
                      <a:pt x="107" y="19"/>
                    </a:moveTo>
                    <a:cubicBezTo>
                      <a:pt x="105" y="19"/>
                      <a:pt x="105" y="17"/>
                      <a:pt x="104" y="15"/>
                    </a:cubicBezTo>
                    <a:cubicBezTo>
                      <a:pt x="104" y="13"/>
                      <a:pt x="106" y="12"/>
                      <a:pt x="108" y="12"/>
                    </a:cubicBezTo>
                    <a:cubicBezTo>
                      <a:pt x="110" y="12"/>
                      <a:pt x="111" y="14"/>
                      <a:pt x="111" y="16"/>
                    </a:cubicBezTo>
                    <a:cubicBezTo>
                      <a:pt x="111" y="18"/>
                      <a:pt x="109" y="19"/>
                      <a:pt x="107" y="19"/>
                    </a:cubicBezTo>
                    <a:close/>
                    <a:moveTo>
                      <a:pt x="105" y="19"/>
                    </a:move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lose/>
                    <a:moveTo>
                      <a:pt x="105" y="28"/>
                    </a:moveTo>
                    <a:cubicBezTo>
                      <a:pt x="104" y="26"/>
                      <a:pt x="105" y="25"/>
                      <a:pt x="105" y="24"/>
                    </a:cubicBezTo>
                    <a:cubicBezTo>
                      <a:pt x="105" y="22"/>
                      <a:pt x="105" y="21"/>
                      <a:pt x="105" y="19"/>
                    </a:cubicBezTo>
                    <a:cubicBezTo>
                      <a:pt x="106" y="20"/>
                      <a:pt x="107" y="20"/>
                      <a:pt x="107" y="20"/>
                    </a:cubicBezTo>
                    <a:cubicBezTo>
                      <a:pt x="108" y="20"/>
                      <a:pt x="109" y="20"/>
                      <a:pt x="110" y="19"/>
                    </a:cubicBezTo>
                    <a:cubicBezTo>
                      <a:pt x="110" y="21"/>
                      <a:pt x="110" y="22"/>
                      <a:pt x="111" y="24"/>
                    </a:cubicBezTo>
                    <a:cubicBezTo>
                      <a:pt x="111" y="25"/>
                      <a:pt x="111" y="26"/>
                      <a:pt x="112" y="28"/>
                    </a:cubicBezTo>
                    <a:cubicBezTo>
                      <a:pt x="109" y="28"/>
                      <a:pt x="107" y="28"/>
                      <a:pt x="105" y="28"/>
                    </a:cubicBezTo>
                    <a:close/>
                    <a:moveTo>
                      <a:pt x="129" y="13"/>
                    </a:moveTo>
                    <a:cubicBezTo>
                      <a:pt x="130" y="11"/>
                      <a:pt x="134" y="11"/>
                      <a:pt x="136" y="14"/>
                    </a:cubicBezTo>
                    <a:cubicBezTo>
                      <a:pt x="136" y="14"/>
                      <a:pt x="136" y="15"/>
                      <a:pt x="136" y="16"/>
                    </a:cubicBezTo>
                    <a:cubicBezTo>
                      <a:pt x="136" y="16"/>
                      <a:pt x="136" y="17"/>
                      <a:pt x="136" y="17"/>
                    </a:cubicBezTo>
                    <a:cubicBezTo>
                      <a:pt x="135" y="16"/>
                      <a:pt x="134" y="16"/>
                      <a:pt x="133" y="16"/>
                    </a:cubicBezTo>
                    <a:cubicBezTo>
                      <a:pt x="132" y="16"/>
                      <a:pt x="132" y="17"/>
                      <a:pt x="133" y="17"/>
                    </a:cubicBezTo>
                    <a:cubicBezTo>
                      <a:pt x="133" y="17"/>
                      <a:pt x="134" y="18"/>
                      <a:pt x="135" y="18"/>
                    </a:cubicBezTo>
                    <a:cubicBezTo>
                      <a:pt x="135" y="18"/>
                      <a:pt x="134" y="18"/>
                      <a:pt x="133" y="19"/>
                    </a:cubicBezTo>
                    <a:cubicBezTo>
                      <a:pt x="133" y="19"/>
                      <a:pt x="132" y="18"/>
                      <a:pt x="131" y="18"/>
                    </a:cubicBezTo>
                    <a:cubicBezTo>
                      <a:pt x="130" y="18"/>
                      <a:pt x="129" y="18"/>
                      <a:pt x="129" y="18"/>
                    </a:cubicBezTo>
                    <a:cubicBezTo>
                      <a:pt x="129" y="18"/>
                      <a:pt x="129" y="18"/>
                      <a:pt x="128" y="18"/>
                    </a:cubicBezTo>
                    <a:cubicBezTo>
                      <a:pt x="127" y="16"/>
                      <a:pt x="127" y="14"/>
                      <a:pt x="129" y="13"/>
                    </a:cubicBezTo>
                    <a:close/>
                    <a:moveTo>
                      <a:pt x="128" y="19"/>
                    </a:moveTo>
                    <a:cubicBezTo>
                      <a:pt x="129" y="19"/>
                      <a:pt x="130" y="20"/>
                      <a:pt x="131" y="20"/>
                    </a:cubicBezTo>
                    <a:cubicBezTo>
                      <a:pt x="130" y="21"/>
                      <a:pt x="130" y="22"/>
                      <a:pt x="129" y="24"/>
                    </a:cubicBezTo>
                    <a:cubicBezTo>
                      <a:pt x="129" y="25"/>
                      <a:pt x="129" y="26"/>
                      <a:pt x="129" y="28"/>
                    </a:cubicBezTo>
                    <a:cubicBezTo>
                      <a:pt x="129" y="28"/>
                      <a:pt x="130" y="28"/>
                      <a:pt x="130" y="28"/>
                    </a:cubicBezTo>
                    <a:cubicBezTo>
                      <a:pt x="130" y="27"/>
                      <a:pt x="130" y="25"/>
                      <a:pt x="130" y="24"/>
                    </a:cubicBezTo>
                    <a:cubicBezTo>
                      <a:pt x="131" y="23"/>
                      <a:pt x="131" y="21"/>
                      <a:pt x="131" y="20"/>
                    </a:cubicBezTo>
                    <a:cubicBezTo>
                      <a:pt x="132" y="20"/>
                      <a:pt x="133" y="20"/>
                      <a:pt x="133" y="20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35" y="21"/>
                      <a:pt x="135" y="23"/>
                      <a:pt x="135" y="25"/>
                    </a:cubicBezTo>
                    <a:cubicBezTo>
                      <a:pt x="135" y="26"/>
                      <a:pt x="135" y="27"/>
                      <a:pt x="135" y="28"/>
                    </a:cubicBezTo>
                    <a:cubicBezTo>
                      <a:pt x="132" y="28"/>
                      <a:pt x="129" y="28"/>
                      <a:pt x="125" y="28"/>
                    </a:cubicBezTo>
                    <a:cubicBezTo>
                      <a:pt x="126" y="27"/>
                      <a:pt x="126" y="26"/>
                      <a:pt x="126" y="25"/>
                    </a:cubicBezTo>
                    <a:cubicBezTo>
                      <a:pt x="126" y="23"/>
                      <a:pt x="127" y="21"/>
                      <a:pt x="128" y="19"/>
                    </a:cubicBezTo>
                    <a:close/>
                    <a:moveTo>
                      <a:pt x="138" y="4"/>
                    </a:moveTo>
                    <a:cubicBezTo>
                      <a:pt x="144" y="10"/>
                      <a:pt x="142" y="20"/>
                      <a:pt x="143" y="29"/>
                    </a:cubicBezTo>
                    <a:cubicBezTo>
                      <a:pt x="141" y="29"/>
                      <a:pt x="139" y="29"/>
                      <a:pt x="137" y="28"/>
                    </a:cubicBezTo>
                    <a:cubicBezTo>
                      <a:pt x="137" y="26"/>
                      <a:pt x="136" y="24"/>
                      <a:pt x="136" y="22"/>
                    </a:cubicBezTo>
                    <a:cubicBezTo>
                      <a:pt x="135" y="21"/>
                      <a:pt x="135" y="20"/>
                      <a:pt x="134" y="20"/>
                    </a:cubicBezTo>
                    <a:cubicBezTo>
                      <a:pt x="137" y="19"/>
                      <a:pt x="138" y="15"/>
                      <a:pt x="137" y="13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1"/>
                      <a:pt x="136" y="11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1"/>
                      <a:pt x="136" y="11"/>
                      <a:pt x="136" y="10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11"/>
                      <a:pt x="135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9"/>
                      <a:pt x="134" y="9"/>
                      <a:pt x="134" y="10"/>
                    </a:cubicBezTo>
                    <a:cubicBezTo>
                      <a:pt x="134" y="10"/>
                      <a:pt x="134" y="10"/>
                      <a:pt x="134" y="11"/>
                    </a:cubicBezTo>
                    <a:cubicBezTo>
                      <a:pt x="134" y="10"/>
                      <a:pt x="133" y="10"/>
                      <a:pt x="133" y="10"/>
                    </a:cubicBezTo>
                    <a:cubicBezTo>
                      <a:pt x="133" y="10"/>
                      <a:pt x="133" y="10"/>
                      <a:pt x="133" y="9"/>
                    </a:cubicBezTo>
                    <a:cubicBezTo>
                      <a:pt x="133" y="9"/>
                      <a:pt x="132" y="9"/>
                      <a:pt x="132" y="9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2" y="10"/>
                      <a:pt x="132" y="10"/>
                      <a:pt x="132" y="9"/>
                    </a:cubicBezTo>
                    <a:cubicBezTo>
                      <a:pt x="132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0" y="11"/>
                    </a:cubicBezTo>
                    <a:cubicBezTo>
                      <a:pt x="130" y="10"/>
                      <a:pt x="130" y="10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10"/>
                      <a:pt x="130" y="10"/>
                      <a:pt x="130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0"/>
                      <a:pt x="129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10"/>
                      <a:pt x="128" y="11"/>
                      <a:pt x="129" y="11"/>
                    </a:cubicBezTo>
                    <a:cubicBezTo>
                      <a:pt x="126" y="13"/>
                      <a:pt x="126" y="16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6" y="19"/>
                      <a:pt x="125" y="21"/>
                      <a:pt x="125" y="23"/>
                    </a:cubicBezTo>
                    <a:cubicBezTo>
                      <a:pt x="125" y="24"/>
                      <a:pt x="124" y="27"/>
                      <a:pt x="124" y="28"/>
                    </a:cubicBezTo>
                    <a:cubicBezTo>
                      <a:pt x="123" y="28"/>
                      <a:pt x="121" y="28"/>
                      <a:pt x="120" y="28"/>
                    </a:cubicBezTo>
                    <a:cubicBezTo>
                      <a:pt x="121" y="20"/>
                      <a:pt x="120" y="11"/>
                      <a:pt x="120" y="3"/>
                    </a:cubicBezTo>
                    <a:cubicBezTo>
                      <a:pt x="119" y="2"/>
                      <a:pt x="119" y="2"/>
                      <a:pt x="119" y="3"/>
                    </a:cubicBezTo>
                    <a:cubicBezTo>
                      <a:pt x="119" y="11"/>
                      <a:pt x="118" y="20"/>
                      <a:pt x="119" y="28"/>
                    </a:cubicBezTo>
                    <a:cubicBezTo>
                      <a:pt x="118" y="28"/>
                      <a:pt x="118" y="28"/>
                      <a:pt x="117" y="28"/>
                    </a:cubicBezTo>
                    <a:cubicBezTo>
                      <a:pt x="117" y="27"/>
                      <a:pt x="116" y="26"/>
                      <a:pt x="115" y="25"/>
                    </a:cubicBezTo>
                    <a:cubicBezTo>
                      <a:pt x="115" y="24"/>
                      <a:pt x="114" y="23"/>
                      <a:pt x="114" y="23"/>
                    </a:cubicBezTo>
                    <a:cubicBezTo>
                      <a:pt x="113" y="22"/>
                      <a:pt x="112" y="21"/>
                      <a:pt x="112" y="20"/>
                    </a:cubicBezTo>
                    <a:cubicBezTo>
                      <a:pt x="112" y="20"/>
                      <a:pt x="111" y="20"/>
                      <a:pt x="111" y="20"/>
                    </a:cubicBezTo>
                    <a:cubicBezTo>
                      <a:pt x="111" y="20"/>
                      <a:pt x="111" y="19"/>
                      <a:pt x="111" y="19"/>
                    </a:cubicBezTo>
                    <a:cubicBezTo>
                      <a:pt x="112" y="18"/>
                      <a:pt x="113" y="17"/>
                      <a:pt x="112" y="15"/>
                    </a:cubicBezTo>
                    <a:cubicBezTo>
                      <a:pt x="112" y="13"/>
                      <a:pt x="110" y="10"/>
                      <a:pt x="107" y="11"/>
                    </a:cubicBezTo>
                    <a:cubicBezTo>
                      <a:pt x="105" y="11"/>
                      <a:pt x="104" y="12"/>
                      <a:pt x="103" y="14"/>
                    </a:cubicBezTo>
                    <a:cubicBezTo>
                      <a:pt x="103" y="13"/>
                      <a:pt x="102" y="11"/>
                      <a:pt x="102" y="10"/>
                    </a:cubicBezTo>
                    <a:cubicBezTo>
                      <a:pt x="103" y="10"/>
                      <a:pt x="103" y="9"/>
                      <a:pt x="104" y="8"/>
                    </a:cubicBezTo>
                    <a:cubicBezTo>
                      <a:pt x="104" y="7"/>
                      <a:pt x="103" y="7"/>
                      <a:pt x="103" y="6"/>
                    </a:cubicBezTo>
                    <a:cubicBezTo>
                      <a:pt x="102" y="6"/>
                      <a:pt x="102" y="5"/>
                      <a:pt x="101" y="6"/>
                    </a:cubicBezTo>
                    <a:cubicBezTo>
                      <a:pt x="101" y="5"/>
                      <a:pt x="101" y="5"/>
                      <a:pt x="100" y="5"/>
                    </a:cubicBezTo>
                    <a:cubicBezTo>
                      <a:pt x="99" y="5"/>
                      <a:pt x="99" y="6"/>
                      <a:pt x="99" y="6"/>
                    </a:cubicBezTo>
                    <a:cubicBezTo>
                      <a:pt x="98" y="6"/>
                      <a:pt x="98" y="7"/>
                      <a:pt x="98" y="8"/>
                    </a:cubicBezTo>
                    <a:cubicBezTo>
                      <a:pt x="98" y="9"/>
                      <a:pt x="99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2" y="12"/>
                      <a:pt x="102" y="13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6"/>
                      <a:pt x="103" y="17"/>
                      <a:pt x="103" y="18"/>
                    </a:cubicBezTo>
                    <a:cubicBezTo>
                      <a:pt x="103" y="18"/>
                      <a:pt x="104" y="19"/>
                      <a:pt x="104" y="19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1"/>
                      <a:pt x="104" y="22"/>
                    </a:cubicBezTo>
                    <a:cubicBezTo>
                      <a:pt x="103" y="24"/>
                      <a:pt x="103" y="26"/>
                      <a:pt x="103" y="28"/>
                    </a:cubicBezTo>
                    <a:cubicBezTo>
                      <a:pt x="101" y="28"/>
                      <a:pt x="99" y="28"/>
                      <a:pt x="97" y="28"/>
                    </a:cubicBezTo>
                    <a:cubicBezTo>
                      <a:pt x="98" y="19"/>
                      <a:pt x="98" y="11"/>
                      <a:pt x="97" y="3"/>
                    </a:cubicBezTo>
                    <a:cubicBezTo>
                      <a:pt x="104" y="2"/>
                      <a:pt x="111" y="2"/>
                      <a:pt x="118" y="2"/>
                    </a:cubicBezTo>
                    <a:cubicBezTo>
                      <a:pt x="124" y="2"/>
                      <a:pt x="132" y="0"/>
                      <a:pt x="138" y="4"/>
                    </a:cubicBezTo>
                    <a:close/>
                    <a:moveTo>
                      <a:pt x="99" y="8"/>
                    </a:moveTo>
                    <a:cubicBezTo>
                      <a:pt x="99" y="8"/>
                      <a:pt x="100" y="8"/>
                      <a:pt x="100" y="7"/>
                    </a:cubicBezTo>
                    <a:cubicBezTo>
                      <a:pt x="100" y="7"/>
                      <a:pt x="100" y="7"/>
                      <a:pt x="100" y="6"/>
                    </a:cubicBezTo>
                    <a:cubicBezTo>
                      <a:pt x="100" y="7"/>
                      <a:pt x="101" y="8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8"/>
                      <a:pt x="102" y="8"/>
                      <a:pt x="103" y="8"/>
                    </a:cubicBezTo>
                    <a:cubicBezTo>
                      <a:pt x="102" y="8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0" y="9"/>
                      <a:pt x="99" y="9"/>
                      <a:pt x="99" y="8"/>
                    </a:cubicBezTo>
                    <a:close/>
                    <a:moveTo>
                      <a:pt x="96" y="3"/>
                    </a:moveTo>
                    <a:cubicBezTo>
                      <a:pt x="96" y="11"/>
                      <a:pt x="96" y="19"/>
                      <a:pt x="96" y="28"/>
                    </a:cubicBezTo>
                    <a:cubicBezTo>
                      <a:pt x="93" y="28"/>
                      <a:pt x="89" y="28"/>
                      <a:pt x="86" y="28"/>
                    </a:cubicBezTo>
                    <a:cubicBezTo>
                      <a:pt x="86" y="27"/>
                      <a:pt x="86" y="26"/>
                      <a:pt x="85" y="25"/>
                    </a:cubicBezTo>
                    <a:cubicBezTo>
                      <a:pt x="85" y="24"/>
                      <a:pt x="85" y="24"/>
                      <a:pt x="85" y="23"/>
                    </a:cubicBezTo>
                    <a:cubicBezTo>
                      <a:pt x="85" y="23"/>
                      <a:pt x="84" y="22"/>
                      <a:pt x="84" y="22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5" y="21"/>
                      <a:pt x="87" y="19"/>
                      <a:pt x="87" y="17"/>
                    </a:cubicBezTo>
                    <a:cubicBezTo>
                      <a:pt x="87" y="16"/>
                      <a:pt x="86" y="14"/>
                      <a:pt x="86" y="13"/>
                    </a:cubicBezTo>
                    <a:cubicBezTo>
                      <a:pt x="86" y="13"/>
                      <a:pt x="86" y="13"/>
                      <a:pt x="85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1"/>
                      <a:pt x="85" y="10"/>
                      <a:pt x="85" y="9"/>
                    </a:cubicBezTo>
                    <a:cubicBezTo>
                      <a:pt x="84" y="8"/>
                      <a:pt x="84" y="8"/>
                      <a:pt x="83" y="8"/>
                    </a:cubicBezTo>
                    <a:cubicBezTo>
                      <a:pt x="80" y="7"/>
                      <a:pt x="77" y="8"/>
                      <a:pt x="75" y="8"/>
                    </a:cubicBezTo>
                    <a:cubicBezTo>
                      <a:pt x="75" y="9"/>
                      <a:pt x="74" y="9"/>
                      <a:pt x="74" y="9"/>
                    </a:cubicBezTo>
                    <a:cubicBezTo>
                      <a:pt x="74" y="10"/>
                      <a:pt x="75" y="11"/>
                      <a:pt x="75" y="12"/>
                    </a:cubicBezTo>
                    <a:cubicBezTo>
                      <a:pt x="74" y="13"/>
                      <a:pt x="73" y="13"/>
                      <a:pt x="72" y="14"/>
                    </a:cubicBezTo>
                    <a:cubicBezTo>
                      <a:pt x="71" y="14"/>
                      <a:pt x="69" y="15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1" y="16"/>
                      <a:pt x="72" y="16"/>
                      <a:pt x="73" y="16"/>
                    </a:cubicBezTo>
                    <a:cubicBezTo>
                      <a:pt x="73" y="17"/>
                      <a:pt x="74" y="17"/>
                      <a:pt x="74" y="17"/>
                    </a:cubicBezTo>
                    <a:cubicBezTo>
                      <a:pt x="74" y="19"/>
                      <a:pt x="76" y="22"/>
                      <a:pt x="78" y="22"/>
                    </a:cubicBezTo>
                    <a:cubicBezTo>
                      <a:pt x="77" y="24"/>
                      <a:pt x="77" y="26"/>
                      <a:pt x="77" y="28"/>
                    </a:cubicBezTo>
                    <a:cubicBezTo>
                      <a:pt x="74" y="28"/>
                      <a:pt x="71" y="28"/>
                      <a:pt x="68" y="28"/>
                    </a:cubicBezTo>
                    <a:cubicBezTo>
                      <a:pt x="69" y="20"/>
                      <a:pt x="67" y="11"/>
                      <a:pt x="69" y="3"/>
                    </a:cubicBezTo>
                    <a:cubicBezTo>
                      <a:pt x="72" y="3"/>
                      <a:pt x="75" y="3"/>
                      <a:pt x="78" y="3"/>
                    </a:cubicBezTo>
                    <a:cubicBezTo>
                      <a:pt x="84" y="3"/>
                      <a:pt x="90" y="3"/>
                      <a:pt x="96" y="3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13"/>
                      <a:pt x="34" y="21"/>
                      <a:pt x="34" y="29"/>
                    </a:cubicBezTo>
                    <a:cubicBezTo>
                      <a:pt x="34" y="29"/>
                      <a:pt x="34" y="29"/>
                      <a:pt x="35" y="29"/>
                    </a:cubicBezTo>
                    <a:cubicBezTo>
                      <a:pt x="30" y="29"/>
                      <a:pt x="26" y="30"/>
                      <a:pt x="21" y="30"/>
                    </a:cubicBezTo>
                    <a:cubicBezTo>
                      <a:pt x="21" y="30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6"/>
                      <a:pt x="25" y="24"/>
                      <a:pt x="27" y="24"/>
                    </a:cubicBezTo>
                    <a:cubicBezTo>
                      <a:pt x="27" y="24"/>
                      <a:pt x="27" y="23"/>
                      <a:pt x="27" y="23"/>
                    </a:cubicBezTo>
                    <a:cubicBezTo>
                      <a:pt x="28" y="24"/>
                      <a:pt x="31" y="23"/>
                      <a:pt x="31" y="22"/>
                    </a:cubicBezTo>
                    <a:cubicBezTo>
                      <a:pt x="32" y="20"/>
                      <a:pt x="30" y="19"/>
                      <a:pt x="28" y="19"/>
                    </a:cubicBezTo>
                    <a:cubicBezTo>
                      <a:pt x="28" y="18"/>
                      <a:pt x="28" y="18"/>
                      <a:pt x="28" y="17"/>
                    </a:cubicBezTo>
                    <a:cubicBezTo>
                      <a:pt x="28" y="17"/>
                      <a:pt x="28" y="16"/>
                      <a:pt x="28" y="16"/>
                    </a:cubicBezTo>
                    <a:cubicBezTo>
                      <a:pt x="26" y="17"/>
                      <a:pt x="26" y="18"/>
                      <a:pt x="26" y="19"/>
                    </a:cubicBezTo>
                    <a:cubicBezTo>
                      <a:pt x="26" y="18"/>
                      <a:pt x="25" y="17"/>
                      <a:pt x="25" y="17"/>
                    </a:cubicBezTo>
                    <a:cubicBezTo>
                      <a:pt x="23" y="14"/>
                      <a:pt x="19" y="13"/>
                      <a:pt x="16" y="14"/>
                    </a:cubicBezTo>
                    <a:cubicBezTo>
                      <a:pt x="13" y="16"/>
                      <a:pt x="12" y="20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4" y="25"/>
                      <a:pt x="14" y="24"/>
                      <a:pt x="13" y="23"/>
                    </a:cubicBezTo>
                    <a:cubicBezTo>
                      <a:pt x="12" y="22"/>
                      <a:pt x="12" y="21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5"/>
                      <a:pt x="11" y="14"/>
                    </a:cubicBezTo>
                    <a:cubicBezTo>
                      <a:pt x="10" y="13"/>
                      <a:pt x="9" y="14"/>
                      <a:pt x="8" y="15"/>
                    </a:cubicBezTo>
                    <a:cubicBezTo>
                      <a:pt x="9" y="12"/>
                      <a:pt x="10" y="9"/>
                      <a:pt x="12" y="7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20" y="4"/>
                      <a:pt x="29" y="5"/>
                      <a:pt x="35" y="5"/>
                    </a:cubicBezTo>
                    <a:close/>
                    <a:moveTo>
                      <a:pt x="1" y="32"/>
                    </a:moveTo>
                    <a:cubicBezTo>
                      <a:pt x="3" y="24"/>
                      <a:pt x="3" y="15"/>
                      <a:pt x="9" y="9"/>
                    </a:cubicBezTo>
                    <a:cubicBezTo>
                      <a:pt x="8" y="11"/>
                      <a:pt x="8" y="12"/>
                      <a:pt x="7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7"/>
                      <a:pt x="5" y="18"/>
                      <a:pt x="6" y="19"/>
                    </a:cubicBezTo>
                    <a:cubicBezTo>
                      <a:pt x="5" y="23"/>
                      <a:pt x="5" y="28"/>
                      <a:pt x="6" y="32"/>
                    </a:cubicBezTo>
                    <a:cubicBezTo>
                      <a:pt x="4" y="32"/>
                      <a:pt x="3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5" name="Freeform 138"/>
              <p:cNvSpPr>
                <a:spLocks noEditPoints="1"/>
              </p:cNvSpPr>
              <p:nvPr/>
            </p:nvSpPr>
            <p:spPr>
              <a:xfrm>
                <a:off x="8782845" y="4397375"/>
                <a:ext cx="1049338" cy="762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6" h="10">
                    <a:moveTo>
                      <a:pt x="0" y="3"/>
                    </a:moveTo>
                    <a:cubicBezTo>
                      <a:pt x="11" y="3"/>
                      <a:pt x="22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23" y="6"/>
                      <a:pt x="13" y="6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7" y="8"/>
                      <a:pt x="92" y="10"/>
                      <a:pt x="136" y="7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118" y="6"/>
                      <a:pt x="100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4"/>
                    </a:cubicBezTo>
                    <a:cubicBezTo>
                      <a:pt x="96" y="4"/>
                      <a:pt x="109" y="4"/>
                      <a:pt x="123" y="4"/>
                    </a:cubicBezTo>
                    <a:cubicBezTo>
                      <a:pt x="122" y="4"/>
                      <a:pt x="122" y="4"/>
                      <a:pt x="121" y="5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3" y="6"/>
                      <a:pt x="125" y="6"/>
                      <a:pt x="125" y="4"/>
                    </a:cubicBezTo>
                    <a:cubicBezTo>
                      <a:pt x="126" y="4"/>
                      <a:pt x="125" y="4"/>
                      <a:pt x="125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7" y="4"/>
                      <a:pt x="127" y="4"/>
                      <a:pt x="127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9" y="3"/>
                      <a:pt x="132" y="3"/>
                      <a:pt x="135" y="3"/>
                    </a:cubicBezTo>
                    <a:cubicBezTo>
                      <a:pt x="135" y="3"/>
                      <a:pt x="135" y="2"/>
                      <a:pt x="135" y="2"/>
                    </a:cubicBezTo>
                    <a:cubicBezTo>
                      <a:pt x="90" y="0"/>
                      <a:pt x="45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  <a:moveTo>
                      <a:pt x="122" y="5"/>
                    </a:moveTo>
                    <a:cubicBezTo>
                      <a:pt x="123" y="4"/>
                      <a:pt x="124" y="4"/>
                      <a:pt x="125" y="4"/>
                    </a:cubicBezTo>
                    <a:cubicBezTo>
                      <a:pt x="124" y="4"/>
                      <a:pt x="123" y="5"/>
                      <a:pt x="122" y="5"/>
                    </a:cubicBezTo>
                    <a:close/>
                    <a:moveTo>
                      <a:pt x="34" y="6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5" y="4"/>
                      <a:pt x="36" y="4"/>
                      <a:pt x="37" y="4"/>
                    </a:cubicBezTo>
                    <a:cubicBezTo>
                      <a:pt x="37" y="4"/>
                      <a:pt x="37" y="4"/>
                      <a:pt x="38" y="4"/>
                    </a:cubicBezTo>
                    <a:cubicBezTo>
                      <a:pt x="38" y="4"/>
                      <a:pt x="37" y="4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6"/>
                      <a:pt x="35" y="6"/>
                    </a:cubicBezTo>
                    <a:cubicBezTo>
                      <a:pt x="35" y="6"/>
                      <a:pt x="35" y="6"/>
                      <a:pt x="34" y="6"/>
                    </a:cubicBezTo>
                    <a:close/>
                    <a:moveTo>
                      <a:pt x="81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80" y="5"/>
                      <a:pt x="80" y="4"/>
                    </a:cubicBezTo>
                    <a:cubicBezTo>
                      <a:pt x="80" y="4"/>
                      <a:pt x="80" y="4"/>
                      <a:pt x="81" y="4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78" y="5"/>
                    </a:moveTo>
                    <a:cubicBezTo>
                      <a:pt x="78" y="5"/>
                      <a:pt x="77" y="5"/>
                      <a:pt x="77" y="5"/>
                    </a:cubicBezTo>
                    <a:cubicBezTo>
                      <a:pt x="65" y="5"/>
                      <a:pt x="52" y="6"/>
                      <a:pt x="39" y="6"/>
                    </a:cubicBezTo>
                    <a:cubicBezTo>
                      <a:pt x="40" y="5"/>
                      <a:pt x="40" y="5"/>
                      <a:pt x="39" y="4"/>
                    </a:cubicBezTo>
                    <a:cubicBezTo>
                      <a:pt x="52" y="4"/>
                      <a:pt x="65" y="5"/>
                      <a:pt x="7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6" name="Freeform 139"/>
              <p:cNvSpPr/>
              <p:nvPr/>
            </p:nvSpPr>
            <p:spPr>
              <a:xfrm>
                <a:off x="8798720" y="4489450"/>
                <a:ext cx="554038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34">
                    <a:moveTo>
                      <a:pt x="1" y="22"/>
                    </a:moveTo>
                    <a:cubicBezTo>
                      <a:pt x="7" y="8"/>
                      <a:pt x="25" y="1"/>
                      <a:pt x="40" y="3"/>
                    </a:cubicBezTo>
                    <a:cubicBezTo>
                      <a:pt x="57" y="5"/>
                      <a:pt x="67" y="18"/>
                      <a:pt x="70" y="33"/>
                    </a:cubicBezTo>
                    <a:cubicBezTo>
                      <a:pt x="71" y="34"/>
                      <a:pt x="72" y="34"/>
                      <a:pt x="72" y="33"/>
                    </a:cubicBezTo>
                    <a:cubicBezTo>
                      <a:pt x="69" y="17"/>
                      <a:pt x="58" y="4"/>
                      <a:pt x="40" y="2"/>
                    </a:cubicBezTo>
                    <a:cubicBezTo>
                      <a:pt x="25" y="0"/>
                      <a:pt x="6" y="7"/>
                      <a:pt x="0" y="22"/>
                    </a:cubicBezTo>
                    <a:cubicBezTo>
                      <a:pt x="0" y="22"/>
                      <a:pt x="1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7" name="Freeform 140"/>
              <p:cNvSpPr/>
              <p:nvPr/>
            </p:nvSpPr>
            <p:spPr>
              <a:xfrm>
                <a:off x="10162383" y="4443413"/>
                <a:ext cx="401638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33">
                    <a:moveTo>
                      <a:pt x="51" y="26"/>
                    </a:moveTo>
                    <a:cubicBezTo>
                      <a:pt x="51" y="27"/>
                      <a:pt x="52" y="26"/>
                      <a:pt x="52" y="26"/>
                    </a:cubicBezTo>
                    <a:cubicBezTo>
                      <a:pt x="50" y="12"/>
                      <a:pt x="33" y="5"/>
                      <a:pt x="20" y="8"/>
                    </a:cubicBezTo>
                    <a:cubicBezTo>
                      <a:pt x="8" y="11"/>
                      <a:pt x="0" y="21"/>
                      <a:pt x="0" y="33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2" y="6"/>
                      <a:pt x="42" y="0"/>
                      <a:pt x="51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8" name="Freeform 141"/>
              <p:cNvSpPr/>
              <p:nvPr/>
            </p:nvSpPr>
            <p:spPr>
              <a:xfrm>
                <a:off x="8936833" y="4195763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9" name="Freeform 142"/>
              <p:cNvSpPr/>
              <p:nvPr/>
            </p:nvSpPr>
            <p:spPr>
              <a:xfrm>
                <a:off x="9190833" y="41814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0" name="Freeform 143"/>
              <p:cNvSpPr/>
              <p:nvPr/>
            </p:nvSpPr>
            <p:spPr>
              <a:xfrm>
                <a:off x="9152733" y="4195763"/>
                <a:ext cx="5397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4">
                    <a:moveTo>
                      <a:pt x="1" y="2"/>
                    </a:moveTo>
                    <a:cubicBezTo>
                      <a:pt x="3" y="3"/>
                      <a:pt x="6" y="4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4" y="2"/>
                      <a:pt x="3" y="2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1" name="Freeform 144"/>
              <p:cNvSpPr/>
              <p:nvPr/>
            </p:nvSpPr>
            <p:spPr>
              <a:xfrm>
                <a:off x="9392445" y="4173538"/>
                <a:ext cx="222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1">
                    <a:moveTo>
                      <a:pt x="1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2" name="Freeform 145"/>
              <p:cNvSpPr/>
              <p:nvPr/>
            </p:nvSpPr>
            <p:spPr>
              <a:xfrm>
                <a:off x="9422608" y="4181475"/>
                <a:ext cx="15875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3" name="Freeform 146"/>
              <p:cNvSpPr/>
              <p:nvPr/>
            </p:nvSpPr>
            <p:spPr>
              <a:xfrm>
                <a:off x="9160670" y="41814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4" name="Freeform 147"/>
              <p:cNvSpPr/>
              <p:nvPr/>
            </p:nvSpPr>
            <p:spPr>
              <a:xfrm>
                <a:off x="8968583" y="4195763"/>
                <a:ext cx="6350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5" name="Freeform 148"/>
              <p:cNvSpPr/>
              <p:nvPr/>
            </p:nvSpPr>
            <p:spPr>
              <a:xfrm>
                <a:off x="9600408" y="4165600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6" name="Freeform 149"/>
              <p:cNvSpPr/>
              <p:nvPr/>
            </p:nvSpPr>
            <p:spPr>
              <a:xfrm>
                <a:off x="9622633" y="4165600"/>
                <a:ext cx="7938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7" name="Freeform 150"/>
              <p:cNvSpPr/>
              <p:nvPr/>
            </p:nvSpPr>
            <p:spPr>
              <a:xfrm>
                <a:off x="9600408" y="4181475"/>
                <a:ext cx="381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2" y="2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3"/>
                      <a:pt x="3" y="3"/>
                      <a:pt x="4" y="3"/>
                    </a:cubicBezTo>
                    <a:cubicBezTo>
                      <a:pt x="4" y="2"/>
                      <a:pt x="5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8" name="Freeform 151"/>
              <p:cNvSpPr/>
              <p:nvPr/>
            </p:nvSpPr>
            <p:spPr>
              <a:xfrm>
                <a:off x="9824245" y="416560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9" name="Freeform 152"/>
              <p:cNvSpPr/>
              <p:nvPr/>
            </p:nvSpPr>
            <p:spPr>
              <a:xfrm>
                <a:off x="9422608" y="4157663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3" y="2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0" name="Freeform 153"/>
              <p:cNvSpPr>
                <a:spLocks noEditPoints="1"/>
              </p:cNvSpPr>
              <p:nvPr/>
            </p:nvSpPr>
            <p:spPr>
              <a:xfrm>
                <a:off x="8882858" y="4575175"/>
                <a:ext cx="315913" cy="3238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42">
                    <a:moveTo>
                      <a:pt x="22" y="0"/>
                    </a:moveTo>
                    <a:cubicBezTo>
                      <a:pt x="10" y="0"/>
                      <a:pt x="0" y="8"/>
                      <a:pt x="0" y="21"/>
                    </a:cubicBezTo>
                    <a:cubicBezTo>
                      <a:pt x="0" y="32"/>
                      <a:pt x="8" y="40"/>
                      <a:pt x="19" y="41"/>
                    </a:cubicBezTo>
                    <a:cubicBezTo>
                      <a:pt x="33" y="42"/>
                      <a:pt x="41" y="32"/>
                      <a:pt x="41" y="20"/>
                    </a:cubicBezTo>
                    <a:cubicBezTo>
                      <a:pt x="41" y="9"/>
                      <a:pt x="34" y="0"/>
                      <a:pt x="22" y="0"/>
                    </a:cubicBezTo>
                    <a:close/>
                    <a:moveTo>
                      <a:pt x="21" y="39"/>
                    </a:moveTo>
                    <a:cubicBezTo>
                      <a:pt x="10" y="39"/>
                      <a:pt x="1" y="31"/>
                      <a:pt x="2" y="21"/>
                    </a:cubicBezTo>
                    <a:cubicBezTo>
                      <a:pt x="2" y="10"/>
                      <a:pt x="9" y="3"/>
                      <a:pt x="20" y="2"/>
                    </a:cubicBezTo>
                    <a:cubicBezTo>
                      <a:pt x="31" y="1"/>
                      <a:pt x="39" y="9"/>
                      <a:pt x="39" y="20"/>
                    </a:cubicBezTo>
                    <a:cubicBezTo>
                      <a:pt x="39" y="31"/>
                      <a:pt x="32" y="40"/>
                      <a:pt x="2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1" name="Freeform 154"/>
              <p:cNvSpPr>
                <a:spLocks noEditPoints="1"/>
              </p:cNvSpPr>
              <p:nvPr/>
            </p:nvSpPr>
            <p:spPr>
              <a:xfrm>
                <a:off x="8928895" y="4621213"/>
                <a:ext cx="223838" cy="2238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29">
                    <a:moveTo>
                      <a:pt x="16" y="0"/>
                    </a:moveTo>
                    <a:cubicBezTo>
                      <a:pt x="7" y="1"/>
                      <a:pt x="0" y="6"/>
                      <a:pt x="0" y="15"/>
                    </a:cubicBezTo>
                    <a:cubicBezTo>
                      <a:pt x="0" y="22"/>
                      <a:pt x="6" y="28"/>
                      <a:pt x="14" y="29"/>
                    </a:cubicBezTo>
                    <a:cubicBezTo>
                      <a:pt x="23" y="29"/>
                      <a:pt x="28" y="23"/>
                      <a:pt x="29" y="14"/>
                    </a:cubicBezTo>
                    <a:cubicBezTo>
                      <a:pt x="28" y="7"/>
                      <a:pt x="23" y="0"/>
                      <a:pt x="16" y="0"/>
                    </a:cubicBezTo>
                    <a:close/>
                    <a:moveTo>
                      <a:pt x="15" y="27"/>
                    </a:moveTo>
                    <a:cubicBezTo>
                      <a:pt x="7" y="27"/>
                      <a:pt x="2" y="22"/>
                      <a:pt x="2" y="15"/>
                    </a:cubicBezTo>
                    <a:cubicBezTo>
                      <a:pt x="2" y="8"/>
                      <a:pt x="7" y="3"/>
                      <a:pt x="14" y="2"/>
                    </a:cubicBezTo>
                    <a:cubicBezTo>
                      <a:pt x="22" y="2"/>
                      <a:pt x="27" y="7"/>
                      <a:pt x="27" y="14"/>
                    </a:cubicBezTo>
                    <a:cubicBezTo>
                      <a:pt x="27" y="21"/>
                      <a:pt x="22" y="27"/>
                      <a:pt x="15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2" name="Freeform 155"/>
              <p:cNvSpPr>
                <a:spLocks noEditPoints="1"/>
              </p:cNvSpPr>
              <p:nvPr/>
            </p:nvSpPr>
            <p:spPr>
              <a:xfrm>
                <a:off x="10256045" y="4621213"/>
                <a:ext cx="223838" cy="2317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0">
                    <a:moveTo>
                      <a:pt x="16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4" y="0"/>
                      <a:pt x="16" y="0"/>
                    </a:cubicBezTo>
                    <a:close/>
                    <a:moveTo>
                      <a:pt x="15" y="28"/>
                    </a:moveTo>
                    <a:cubicBezTo>
                      <a:pt x="7" y="27"/>
                      <a:pt x="1" y="22"/>
                      <a:pt x="1" y="15"/>
                    </a:cubicBezTo>
                    <a:cubicBezTo>
                      <a:pt x="2" y="7"/>
                      <a:pt x="7" y="3"/>
                      <a:pt x="14" y="2"/>
                    </a:cubicBezTo>
                    <a:cubicBezTo>
                      <a:pt x="22" y="1"/>
                      <a:pt x="27" y="7"/>
                      <a:pt x="27" y="14"/>
                    </a:cubicBezTo>
                    <a:cubicBezTo>
                      <a:pt x="27" y="22"/>
                      <a:pt x="23" y="28"/>
                      <a:pt x="1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3" name="Freeform 157"/>
              <p:cNvSpPr/>
              <p:nvPr/>
            </p:nvSpPr>
            <p:spPr>
              <a:xfrm>
                <a:off x="2166145" y="7937"/>
                <a:ext cx="193675" cy="895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16">
                    <a:moveTo>
                      <a:pt x="24" y="0"/>
                    </a:moveTo>
                    <a:cubicBezTo>
                      <a:pt x="15" y="38"/>
                      <a:pt x="7" y="77"/>
                      <a:pt x="0" y="115"/>
                    </a:cubicBezTo>
                    <a:cubicBezTo>
                      <a:pt x="0" y="116"/>
                      <a:pt x="1" y="116"/>
                      <a:pt x="1" y="115"/>
                    </a:cubicBezTo>
                    <a:cubicBezTo>
                      <a:pt x="10" y="77"/>
                      <a:pt x="18" y="39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4" name="Freeform 158"/>
              <p:cNvSpPr/>
              <p:nvPr/>
            </p:nvSpPr>
            <p:spPr>
              <a:xfrm>
                <a:off x="3507583" y="0"/>
                <a:ext cx="215900" cy="9413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22">
                    <a:moveTo>
                      <a:pt x="27" y="0"/>
                    </a:moveTo>
                    <a:cubicBezTo>
                      <a:pt x="21" y="20"/>
                      <a:pt x="16" y="40"/>
                      <a:pt x="11" y="60"/>
                    </a:cubicBezTo>
                    <a:cubicBezTo>
                      <a:pt x="9" y="70"/>
                      <a:pt x="7" y="79"/>
                      <a:pt x="5" y="89"/>
                    </a:cubicBezTo>
                    <a:cubicBezTo>
                      <a:pt x="3" y="98"/>
                      <a:pt x="0" y="108"/>
                      <a:pt x="1" y="117"/>
                    </a:cubicBezTo>
                    <a:cubicBezTo>
                      <a:pt x="1" y="116"/>
                      <a:pt x="0" y="116"/>
                      <a:pt x="0" y="117"/>
                    </a:cubicBezTo>
                    <a:cubicBezTo>
                      <a:pt x="0" y="118"/>
                      <a:pt x="0" y="120"/>
                      <a:pt x="0" y="121"/>
                    </a:cubicBezTo>
                    <a:cubicBezTo>
                      <a:pt x="0" y="122"/>
                      <a:pt x="1" y="122"/>
                      <a:pt x="1" y="122"/>
                    </a:cubicBezTo>
                    <a:cubicBezTo>
                      <a:pt x="7" y="81"/>
                      <a:pt x="16" y="4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5" name="Freeform 159"/>
              <p:cNvSpPr/>
              <p:nvPr/>
            </p:nvSpPr>
            <p:spPr>
              <a:xfrm>
                <a:off x="2189958" y="871538"/>
                <a:ext cx="1241425" cy="317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61" h="4">
                    <a:moveTo>
                      <a:pt x="0" y="2"/>
                    </a:moveTo>
                    <a:cubicBezTo>
                      <a:pt x="54" y="4"/>
                      <a:pt x="107" y="3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07" y="1"/>
                      <a:pt x="54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6" name="Freeform 160"/>
              <p:cNvSpPr/>
              <p:nvPr/>
            </p:nvSpPr>
            <p:spPr>
              <a:xfrm>
                <a:off x="1534320" y="895350"/>
                <a:ext cx="639763" cy="300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83" h="39">
                    <a:moveTo>
                      <a:pt x="82" y="0"/>
                    </a:moveTo>
                    <a:cubicBezTo>
                      <a:pt x="54" y="12"/>
                      <a:pt x="27" y="24"/>
                      <a:pt x="1" y="38"/>
                    </a:cubicBezTo>
                    <a:cubicBezTo>
                      <a:pt x="0" y="38"/>
                      <a:pt x="0" y="39"/>
                      <a:pt x="1" y="39"/>
                    </a:cubicBezTo>
                    <a:cubicBezTo>
                      <a:pt x="28" y="26"/>
                      <a:pt x="55" y="13"/>
                      <a:pt x="82" y="1"/>
                    </a:cubicBezTo>
                    <a:cubicBezTo>
                      <a:pt x="83" y="0"/>
                      <a:pt x="82" y="0"/>
                      <a:pt x="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7" name="Freeform 161"/>
              <p:cNvSpPr/>
              <p:nvPr/>
            </p:nvSpPr>
            <p:spPr>
              <a:xfrm>
                <a:off x="1518445" y="1195388"/>
                <a:ext cx="23813" cy="147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19">
                    <a:moveTo>
                      <a:pt x="2" y="0"/>
                    </a:moveTo>
                    <a:cubicBezTo>
                      <a:pt x="0" y="6"/>
                      <a:pt x="1" y="13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3"/>
                      <a:pt x="3" y="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8" name="Freeform 162"/>
              <p:cNvSpPr/>
              <p:nvPr/>
            </p:nvSpPr>
            <p:spPr>
              <a:xfrm>
                <a:off x="1534320" y="1319213"/>
                <a:ext cx="1395413" cy="301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81" h="4">
                    <a:moveTo>
                      <a:pt x="0" y="3"/>
                    </a:moveTo>
                    <a:cubicBezTo>
                      <a:pt x="60" y="4"/>
                      <a:pt x="121" y="4"/>
                      <a:pt x="181" y="3"/>
                    </a:cubicBezTo>
                    <a:cubicBezTo>
                      <a:pt x="181" y="3"/>
                      <a:pt x="181" y="2"/>
                      <a:pt x="181" y="2"/>
                    </a:cubicBezTo>
                    <a:cubicBezTo>
                      <a:pt x="121" y="0"/>
                      <a:pt x="6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9" name="Freeform 163"/>
              <p:cNvSpPr/>
              <p:nvPr/>
            </p:nvSpPr>
            <p:spPr>
              <a:xfrm>
                <a:off x="2929733" y="933450"/>
                <a:ext cx="585788" cy="4095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6" h="53">
                    <a:moveTo>
                      <a:pt x="76" y="0"/>
                    </a:moveTo>
                    <a:cubicBezTo>
                      <a:pt x="51" y="18"/>
                      <a:pt x="26" y="35"/>
                      <a:pt x="1" y="52"/>
                    </a:cubicBezTo>
                    <a:cubicBezTo>
                      <a:pt x="0" y="52"/>
                      <a:pt x="1" y="53"/>
                      <a:pt x="1" y="52"/>
                    </a:cubicBezTo>
                    <a:cubicBezTo>
                      <a:pt x="27" y="37"/>
                      <a:pt x="52" y="19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0" name="Freeform 164"/>
              <p:cNvSpPr/>
              <p:nvPr/>
            </p:nvSpPr>
            <p:spPr>
              <a:xfrm>
                <a:off x="2937670" y="879475"/>
                <a:ext cx="508000" cy="3317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66" h="43">
                    <a:moveTo>
                      <a:pt x="0" y="43"/>
                    </a:moveTo>
                    <a:cubicBezTo>
                      <a:pt x="23" y="31"/>
                      <a:pt x="44" y="16"/>
                      <a:pt x="65" y="1"/>
                    </a:cubicBezTo>
                    <a:cubicBezTo>
                      <a:pt x="66" y="1"/>
                      <a:pt x="65" y="0"/>
                      <a:pt x="65" y="1"/>
                    </a:cubicBezTo>
                    <a:cubicBezTo>
                      <a:pt x="44" y="16"/>
                      <a:pt x="22" y="30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1" name="Freeform 165"/>
              <p:cNvSpPr/>
              <p:nvPr/>
            </p:nvSpPr>
            <p:spPr>
              <a:xfrm>
                <a:off x="1556545" y="1203325"/>
                <a:ext cx="1365250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77" h="3">
                    <a:moveTo>
                      <a:pt x="0" y="2"/>
                    </a:moveTo>
                    <a:cubicBezTo>
                      <a:pt x="59" y="3"/>
                      <a:pt x="118" y="3"/>
                      <a:pt x="177" y="2"/>
                    </a:cubicBezTo>
                    <a:cubicBezTo>
                      <a:pt x="177" y="2"/>
                      <a:pt x="177" y="1"/>
                      <a:pt x="177" y="1"/>
                    </a:cubicBezTo>
                    <a:cubicBezTo>
                      <a:pt x="118" y="0"/>
                      <a:pt x="59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2" name="Freeform 166"/>
              <p:cNvSpPr/>
              <p:nvPr/>
            </p:nvSpPr>
            <p:spPr>
              <a:xfrm>
                <a:off x="19121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3" name="Freeform 167"/>
              <p:cNvSpPr/>
              <p:nvPr/>
            </p:nvSpPr>
            <p:spPr>
              <a:xfrm>
                <a:off x="199628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4" name="Freeform 168"/>
              <p:cNvSpPr/>
              <p:nvPr/>
            </p:nvSpPr>
            <p:spPr>
              <a:xfrm>
                <a:off x="20899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5" name="Freeform 169"/>
              <p:cNvSpPr/>
              <p:nvPr/>
            </p:nvSpPr>
            <p:spPr>
              <a:xfrm>
                <a:off x="21740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6" name="Freeform 170"/>
              <p:cNvSpPr/>
              <p:nvPr/>
            </p:nvSpPr>
            <p:spPr>
              <a:xfrm>
                <a:off x="22661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2" y="19"/>
                    </a:moveTo>
                    <a:cubicBezTo>
                      <a:pt x="14" y="13"/>
                      <a:pt x="26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7" name="Freeform 171"/>
              <p:cNvSpPr/>
              <p:nvPr/>
            </p:nvSpPr>
            <p:spPr>
              <a:xfrm>
                <a:off x="23518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8" name="Freeform 172"/>
              <p:cNvSpPr/>
              <p:nvPr/>
            </p:nvSpPr>
            <p:spPr>
              <a:xfrm>
                <a:off x="24439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9" name="Freeform 173"/>
              <p:cNvSpPr/>
              <p:nvPr/>
            </p:nvSpPr>
            <p:spPr>
              <a:xfrm>
                <a:off x="25280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0" name="Freeform 174"/>
              <p:cNvSpPr/>
              <p:nvPr/>
            </p:nvSpPr>
            <p:spPr>
              <a:xfrm>
                <a:off x="2621758" y="925513"/>
                <a:ext cx="292100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7" y="0"/>
                      <a:pt x="36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1" name="Freeform 175"/>
              <p:cNvSpPr/>
              <p:nvPr/>
            </p:nvSpPr>
            <p:spPr>
              <a:xfrm>
                <a:off x="27058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2" name="Freeform 176"/>
              <p:cNvSpPr/>
              <p:nvPr/>
            </p:nvSpPr>
            <p:spPr>
              <a:xfrm>
                <a:off x="2791620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3" name="Freeform 177"/>
              <p:cNvSpPr/>
              <p:nvPr/>
            </p:nvSpPr>
            <p:spPr>
              <a:xfrm>
                <a:off x="288369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4" name="Freeform 178"/>
              <p:cNvSpPr/>
              <p:nvPr/>
            </p:nvSpPr>
            <p:spPr>
              <a:xfrm>
                <a:off x="296783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5" name="Freeform 179"/>
              <p:cNvSpPr/>
              <p:nvPr/>
            </p:nvSpPr>
            <p:spPr>
              <a:xfrm>
                <a:off x="2189958" y="92551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6" name="Freeform 180"/>
              <p:cNvSpPr/>
              <p:nvPr/>
            </p:nvSpPr>
            <p:spPr>
              <a:xfrm>
                <a:off x="2120108" y="965200"/>
                <a:ext cx="1063625" cy="6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7" name="Freeform 181"/>
              <p:cNvSpPr/>
              <p:nvPr/>
            </p:nvSpPr>
            <p:spPr>
              <a:xfrm>
                <a:off x="2050258" y="99536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8" name="Freeform 182"/>
              <p:cNvSpPr/>
              <p:nvPr/>
            </p:nvSpPr>
            <p:spPr>
              <a:xfrm>
                <a:off x="1974058" y="1033463"/>
                <a:ext cx="10636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9" name="Freeform 183"/>
              <p:cNvSpPr/>
              <p:nvPr/>
            </p:nvSpPr>
            <p:spPr>
              <a:xfrm>
                <a:off x="1920083" y="1065213"/>
                <a:ext cx="1079500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0" h="1">
                    <a:moveTo>
                      <a:pt x="1" y="1"/>
                    </a:moveTo>
                    <a:cubicBezTo>
                      <a:pt x="47" y="1"/>
                      <a:pt x="93" y="1"/>
                      <a:pt x="138" y="1"/>
                    </a:cubicBezTo>
                    <a:cubicBezTo>
                      <a:pt x="140" y="1"/>
                      <a:pt x="140" y="0"/>
                      <a:pt x="138" y="0"/>
                    </a:cubicBezTo>
                    <a:cubicBezTo>
                      <a:pt x="93" y="0"/>
                      <a:pt x="47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0" name="Freeform 184"/>
              <p:cNvSpPr/>
              <p:nvPr/>
            </p:nvSpPr>
            <p:spPr>
              <a:xfrm>
                <a:off x="2266158" y="85725"/>
                <a:ext cx="153988" cy="723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94">
                    <a:moveTo>
                      <a:pt x="18" y="1"/>
                    </a:moveTo>
                    <a:cubicBezTo>
                      <a:pt x="12" y="32"/>
                      <a:pt x="6" y="62"/>
                      <a:pt x="0" y="93"/>
                    </a:cubicBezTo>
                    <a:cubicBezTo>
                      <a:pt x="0" y="94"/>
                      <a:pt x="1" y="94"/>
                      <a:pt x="2" y="93"/>
                    </a:cubicBezTo>
                    <a:cubicBezTo>
                      <a:pt x="8" y="63"/>
                      <a:pt x="14" y="32"/>
                      <a:pt x="20" y="2"/>
                    </a:cubicBezTo>
                    <a:cubicBezTo>
                      <a:pt x="20" y="0"/>
                      <a:pt x="18" y="0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1" name="Freeform 186"/>
              <p:cNvSpPr/>
              <p:nvPr/>
            </p:nvSpPr>
            <p:spPr>
              <a:xfrm>
                <a:off x="3391695" y="77787"/>
                <a:ext cx="209550" cy="731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5">
                    <a:moveTo>
                      <a:pt x="25" y="2"/>
                    </a:moveTo>
                    <a:cubicBezTo>
                      <a:pt x="16" y="32"/>
                      <a:pt x="8" y="63"/>
                      <a:pt x="0" y="93"/>
                    </a:cubicBezTo>
                    <a:cubicBezTo>
                      <a:pt x="0" y="94"/>
                      <a:pt x="2" y="95"/>
                      <a:pt x="2" y="94"/>
                    </a:cubicBezTo>
                    <a:cubicBezTo>
                      <a:pt x="9" y="63"/>
                      <a:pt x="18" y="32"/>
                      <a:pt x="27" y="2"/>
                    </a:cubicBezTo>
                    <a:cubicBezTo>
                      <a:pt x="27" y="1"/>
                      <a:pt x="25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2" name="Freeform 187"/>
              <p:cNvSpPr/>
              <p:nvPr/>
            </p:nvSpPr>
            <p:spPr>
              <a:xfrm>
                <a:off x="2266158" y="801688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3" name="Freeform 188"/>
              <p:cNvSpPr/>
              <p:nvPr/>
            </p:nvSpPr>
            <p:spPr>
              <a:xfrm>
                <a:off x="2258220" y="795338"/>
                <a:ext cx="11414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8" h="2">
                    <a:moveTo>
                      <a:pt x="1" y="2"/>
                    </a:moveTo>
                    <a:cubicBezTo>
                      <a:pt x="49" y="2"/>
                      <a:pt x="98" y="2"/>
                      <a:pt x="146" y="2"/>
                    </a:cubicBezTo>
                    <a:cubicBezTo>
                      <a:pt x="148" y="2"/>
                      <a:pt x="148" y="0"/>
                      <a:pt x="146" y="0"/>
                    </a:cubicBezTo>
                    <a:cubicBezTo>
                      <a:pt x="98" y="0"/>
                      <a:pt x="49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4" name="Freeform 189"/>
              <p:cNvSpPr/>
              <p:nvPr/>
            </p:nvSpPr>
            <p:spPr>
              <a:xfrm>
                <a:off x="2204245" y="1087438"/>
                <a:ext cx="4016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13">
                    <a:moveTo>
                      <a:pt x="33" y="11"/>
                    </a:moveTo>
                    <a:cubicBezTo>
                      <a:pt x="23" y="11"/>
                      <a:pt x="14" y="10"/>
                      <a:pt x="4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0" y="11"/>
                      <a:pt x="2" y="12"/>
                      <a:pt x="2" y="12"/>
                    </a:cubicBezTo>
                    <a:cubicBezTo>
                      <a:pt x="3" y="12"/>
                      <a:pt x="5" y="11"/>
                      <a:pt x="7" y="10"/>
                    </a:cubicBezTo>
                    <a:cubicBezTo>
                      <a:pt x="11" y="8"/>
                      <a:pt x="15" y="4"/>
                      <a:pt x="19" y="3"/>
                    </a:cubicBezTo>
                    <a:cubicBezTo>
                      <a:pt x="28" y="1"/>
                      <a:pt x="39" y="5"/>
                      <a:pt x="48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0" y="2"/>
                      <a:pt x="50" y="2"/>
                    </a:cubicBezTo>
                    <a:cubicBezTo>
                      <a:pt x="48" y="2"/>
                      <a:pt x="46" y="4"/>
                      <a:pt x="45" y="5"/>
                    </a:cubicBezTo>
                    <a:cubicBezTo>
                      <a:pt x="41" y="7"/>
                      <a:pt x="36" y="9"/>
                      <a:pt x="32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9" y="9"/>
                      <a:pt x="45" y="6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ubicBezTo>
                      <a:pt x="41" y="1"/>
                      <a:pt x="30" y="0"/>
                      <a:pt x="21" y="1"/>
                    </a:cubicBezTo>
                    <a:cubicBezTo>
                      <a:pt x="14" y="2"/>
                      <a:pt x="7" y="8"/>
                      <a:pt x="1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2" y="13"/>
                      <a:pt x="22" y="13"/>
                      <a:pt x="33" y="13"/>
                    </a:cubicBezTo>
                    <a:cubicBezTo>
                      <a:pt x="34" y="13"/>
                      <a:pt x="34" y="11"/>
                      <a:pt x="3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5" name="Freeform 190"/>
              <p:cNvSpPr/>
              <p:nvPr/>
            </p:nvSpPr>
            <p:spPr>
              <a:xfrm>
                <a:off x="2929733" y="1227138"/>
                <a:ext cx="15875" cy="1000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3">
                    <a:moveTo>
                      <a:pt x="0" y="0"/>
                    </a:moveTo>
                    <a:cubicBezTo>
                      <a:pt x="0" y="5"/>
                      <a:pt x="0" y="9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1" y="9"/>
                      <a:pt x="1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6" name="Freeform 191"/>
              <p:cNvSpPr/>
              <p:nvPr/>
            </p:nvSpPr>
            <p:spPr>
              <a:xfrm>
                <a:off x="3439320" y="879475"/>
                <a:ext cx="76200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6">
                    <a:moveTo>
                      <a:pt x="0" y="1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7" name="Freeform 192"/>
              <p:cNvSpPr/>
              <p:nvPr/>
            </p:nvSpPr>
            <p:spPr>
              <a:xfrm>
                <a:off x="7919245" y="6310313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8" name="Freeform 193"/>
              <p:cNvSpPr/>
              <p:nvPr/>
            </p:nvSpPr>
            <p:spPr>
              <a:xfrm>
                <a:off x="7919245" y="6294438"/>
                <a:ext cx="1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9" name="Freeform 194"/>
              <p:cNvSpPr>
                <a:spLocks noEditPoints="1"/>
              </p:cNvSpPr>
              <p:nvPr/>
            </p:nvSpPr>
            <p:spPr>
              <a:xfrm>
                <a:off x="7773195" y="5676900"/>
                <a:ext cx="925513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0" h="156">
                    <a:moveTo>
                      <a:pt x="108" y="33"/>
                    </a:moveTo>
                    <a:cubicBezTo>
                      <a:pt x="98" y="15"/>
                      <a:pt x="80" y="8"/>
                      <a:pt x="61" y="0"/>
                    </a:cubicBezTo>
                    <a:cubicBezTo>
                      <a:pt x="61" y="0"/>
                      <a:pt x="60" y="0"/>
                      <a:pt x="60" y="1"/>
                    </a:cubicBezTo>
                    <a:cubicBezTo>
                      <a:pt x="59" y="4"/>
                      <a:pt x="59" y="6"/>
                      <a:pt x="58" y="9"/>
                    </a:cubicBezTo>
                    <a:cubicBezTo>
                      <a:pt x="58" y="10"/>
                      <a:pt x="59" y="11"/>
                      <a:pt x="60" y="10"/>
                    </a:cubicBezTo>
                    <a:cubicBezTo>
                      <a:pt x="63" y="11"/>
                      <a:pt x="65" y="11"/>
                      <a:pt x="68" y="12"/>
                    </a:cubicBezTo>
                    <a:cubicBezTo>
                      <a:pt x="67" y="14"/>
                      <a:pt x="67" y="15"/>
                      <a:pt x="66" y="17"/>
                    </a:cubicBezTo>
                    <a:cubicBezTo>
                      <a:pt x="65" y="17"/>
                      <a:pt x="64" y="16"/>
                      <a:pt x="63" y="16"/>
                    </a:cubicBezTo>
                    <a:cubicBezTo>
                      <a:pt x="38" y="12"/>
                      <a:pt x="12" y="24"/>
                      <a:pt x="4" y="49"/>
                    </a:cubicBezTo>
                    <a:cubicBezTo>
                      <a:pt x="0" y="63"/>
                      <a:pt x="2" y="78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1" y="91"/>
                    </a:cubicBezTo>
                    <a:cubicBezTo>
                      <a:pt x="16" y="99"/>
                      <a:pt x="23" y="106"/>
                      <a:pt x="32" y="109"/>
                    </a:cubicBezTo>
                    <a:cubicBezTo>
                      <a:pt x="33" y="110"/>
                      <a:pt x="34" y="110"/>
                      <a:pt x="35" y="110"/>
                    </a:cubicBezTo>
                    <a:cubicBezTo>
                      <a:pt x="35" y="110"/>
                      <a:pt x="35" y="111"/>
                      <a:pt x="35" y="111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6" y="111"/>
                      <a:pt x="37" y="111"/>
                      <a:pt x="37" y="111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13"/>
                      <a:pt x="35" y="114"/>
                      <a:pt x="35" y="115"/>
                    </a:cubicBezTo>
                    <a:cubicBezTo>
                      <a:pt x="32" y="114"/>
                      <a:pt x="30" y="114"/>
                      <a:pt x="27" y="112"/>
                    </a:cubicBezTo>
                    <a:cubicBezTo>
                      <a:pt x="26" y="112"/>
                      <a:pt x="26" y="112"/>
                      <a:pt x="26" y="113"/>
                    </a:cubicBezTo>
                    <a:cubicBezTo>
                      <a:pt x="25" y="116"/>
                      <a:pt x="24" y="118"/>
                      <a:pt x="23" y="121"/>
                    </a:cubicBezTo>
                    <a:cubicBezTo>
                      <a:pt x="23" y="122"/>
                      <a:pt x="23" y="122"/>
                      <a:pt x="24" y="122"/>
                    </a:cubicBezTo>
                    <a:cubicBezTo>
                      <a:pt x="31" y="125"/>
                      <a:pt x="39" y="127"/>
                      <a:pt x="47" y="127"/>
                    </a:cubicBezTo>
                    <a:cubicBezTo>
                      <a:pt x="45" y="141"/>
                      <a:pt x="33" y="145"/>
                      <a:pt x="22" y="148"/>
                    </a:cubicBezTo>
                    <a:cubicBezTo>
                      <a:pt x="21" y="148"/>
                      <a:pt x="21" y="149"/>
                      <a:pt x="22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2" y="150"/>
                      <a:pt x="22" y="151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35" y="156"/>
                      <a:pt x="49" y="156"/>
                      <a:pt x="62" y="155"/>
                    </a:cubicBezTo>
                    <a:cubicBezTo>
                      <a:pt x="68" y="154"/>
                      <a:pt x="76" y="154"/>
                      <a:pt x="76" y="148"/>
                    </a:cubicBezTo>
                    <a:cubicBezTo>
                      <a:pt x="76" y="148"/>
                      <a:pt x="77" y="147"/>
                      <a:pt x="77" y="147"/>
                    </a:cubicBezTo>
                    <a:cubicBezTo>
                      <a:pt x="77" y="146"/>
                      <a:pt x="77" y="146"/>
                      <a:pt x="76" y="146"/>
                    </a:cubicBezTo>
                    <a:cubicBezTo>
                      <a:pt x="75" y="145"/>
                      <a:pt x="74" y="145"/>
                      <a:pt x="73" y="145"/>
                    </a:cubicBezTo>
                    <a:cubicBezTo>
                      <a:pt x="70" y="144"/>
                      <a:pt x="67" y="143"/>
                      <a:pt x="64" y="142"/>
                    </a:cubicBezTo>
                    <a:cubicBezTo>
                      <a:pt x="58" y="139"/>
                      <a:pt x="53" y="134"/>
                      <a:pt x="53" y="128"/>
                    </a:cubicBezTo>
                    <a:cubicBezTo>
                      <a:pt x="78" y="127"/>
                      <a:pt x="101" y="114"/>
                      <a:pt x="112" y="89"/>
                    </a:cubicBezTo>
                    <a:cubicBezTo>
                      <a:pt x="120" y="71"/>
                      <a:pt x="117" y="51"/>
                      <a:pt x="108" y="33"/>
                    </a:cubicBezTo>
                    <a:close/>
                    <a:moveTo>
                      <a:pt x="98" y="78"/>
                    </a:moveTo>
                    <a:cubicBezTo>
                      <a:pt x="98" y="78"/>
                      <a:pt x="98" y="78"/>
                      <a:pt x="98" y="78"/>
                    </a:cubicBezTo>
                    <a:cubicBezTo>
                      <a:pt x="93" y="77"/>
                      <a:pt x="87" y="75"/>
                      <a:pt x="81" y="74"/>
                    </a:cubicBezTo>
                    <a:cubicBezTo>
                      <a:pt x="83" y="66"/>
                      <a:pt x="84" y="58"/>
                      <a:pt x="83" y="50"/>
                    </a:cubicBezTo>
                    <a:cubicBezTo>
                      <a:pt x="89" y="53"/>
                      <a:pt x="95" y="56"/>
                      <a:pt x="100" y="60"/>
                    </a:cubicBezTo>
                    <a:cubicBezTo>
                      <a:pt x="100" y="66"/>
                      <a:pt x="100" y="72"/>
                      <a:pt x="98" y="78"/>
                    </a:cubicBezTo>
                    <a:close/>
                    <a:moveTo>
                      <a:pt x="33" y="108"/>
                    </a:moveTo>
                    <a:cubicBezTo>
                      <a:pt x="33" y="108"/>
                      <a:pt x="33" y="108"/>
                      <a:pt x="33" y="108"/>
                    </a:cubicBezTo>
                    <a:cubicBezTo>
                      <a:pt x="30" y="105"/>
                      <a:pt x="28" y="103"/>
                      <a:pt x="27" y="100"/>
                    </a:cubicBezTo>
                    <a:cubicBezTo>
                      <a:pt x="29" y="101"/>
                      <a:pt x="32" y="102"/>
                      <a:pt x="34" y="103"/>
                    </a:cubicBezTo>
                    <a:cubicBezTo>
                      <a:pt x="34" y="105"/>
                      <a:pt x="35" y="107"/>
                      <a:pt x="35" y="108"/>
                    </a:cubicBezTo>
                    <a:cubicBezTo>
                      <a:pt x="35" y="108"/>
                      <a:pt x="34" y="108"/>
                      <a:pt x="33" y="108"/>
                    </a:cubicBezTo>
                    <a:close/>
                    <a:moveTo>
                      <a:pt x="35" y="103"/>
                    </a:moveTo>
                    <a:cubicBezTo>
                      <a:pt x="37" y="104"/>
                      <a:pt x="40" y="105"/>
                      <a:pt x="43" y="106"/>
                    </a:cubicBezTo>
                    <a:cubicBezTo>
                      <a:pt x="42" y="107"/>
                      <a:pt x="40" y="108"/>
                      <a:pt x="39" y="10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38" y="109"/>
                      <a:pt x="37" y="109"/>
                      <a:pt x="36" y="109"/>
                    </a:cubicBezTo>
                    <a:cubicBezTo>
                      <a:pt x="35" y="107"/>
                      <a:pt x="35" y="105"/>
                      <a:pt x="35" y="103"/>
                    </a:cubicBezTo>
                    <a:close/>
                    <a:moveTo>
                      <a:pt x="19" y="78"/>
                    </a:moveTo>
                    <a:cubicBezTo>
                      <a:pt x="18" y="72"/>
                      <a:pt x="19" y="66"/>
                      <a:pt x="20" y="60"/>
                    </a:cubicBezTo>
                    <a:cubicBezTo>
                      <a:pt x="25" y="61"/>
                      <a:pt x="31" y="62"/>
                      <a:pt x="35" y="63"/>
                    </a:cubicBezTo>
                    <a:cubicBezTo>
                      <a:pt x="33" y="70"/>
                      <a:pt x="33" y="77"/>
                      <a:pt x="32" y="84"/>
                    </a:cubicBezTo>
                    <a:cubicBezTo>
                      <a:pt x="28" y="82"/>
                      <a:pt x="23" y="80"/>
                      <a:pt x="19" y="78"/>
                    </a:cubicBezTo>
                    <a:close/>
                    <a:moveTo>
                      <a:pt x="5" y="54"/>
                    </a:moveTo>
                    <a:cubicBezTo>
                      <a:pt x="8" y="56"/>
                      <a:pt x="13" y="58"/>
                      <a:pt x="19" y="60"/>
                    </a:cubicBezTo>
                    <a:cubicBezTo>
                      <a:pt x="18" y="66"/>
                      <a:pt x="18" y="72"/>
                      <a:pt x="19" y="78"/>
                    </a:cubicBezTo>
                    <a:cubicBezTo>
                      <a:pt x="14" y="76"/>
                      <a:pt x="9" y="73"/>
                      <a:pt x="4" y="70"/>
                    </a:cubicBezTo>
                    <a:cubicBezTo>
                      <a:pt x="4" y="65"/>
                      <a:pt x="4" y="59"/>
                      <a:pt x="5" y="54"/>
                    </a:cubicBezTo>
                    <a:close/>
                    <a:moveTo>
                      <a:pt x="44" y="23"/>
                    </a:moveTo>
                    <a:cubicBezTo>
                      <a:pt x="48" y="23"/>
                      <a:pt x="52" y="24"/>
                      <a:pt x="57" y="25"/>
                    </a:cubicBezTo>
                    <a:cubicBezTo>
                      <a:pt x="52" y="28"/>
                      <a:pt x="49" y="33"/>
                      <a:pt x="46" y="38"/>
                    </a:cubicBezTo>
                    <a:cubicBezTo>
                      <a:pt x="40" y="37"/>
                      <a:pt x="35" y="37"/>
                      <a:pt x="30" y="37"/>
                    </a:cubicBezTo>
                    <a:cubicBezTo>
                      <a:pt x="34" y="31"/>
                      <a:pt x="39" y="27"/>
                      <a:pt x="44" y="23"/>
                    </a:cubicBezTo>
                    <a:close/>
                    <a:moveTo>
                      <a:pt x="64" y="18"/>
                    </a:moveTo>
                    <a:cubicBezTo>
                      <a:pt x="64" y="19"/>
                      <a:pt x="64" y="19"/>
                      <a:pt x="64" y="19"/>
                    </a:cubicBezTo>
                    <a:cubicBezTo>
                      <a:pt x="62" y="20"/>
                      <a:pt x="60" y="22"/>
                      <a:pt x="58" y="23"/>
                    </a:cubicBezTo>
                    <a:cubicBezTo>
                      <a:pt x="54" y="23"/>
                      <a:pt x="50" y="22"/>
                      <a:pt x="46" y="22"/>
                    </a:cubicBezTo>
                    <a:cubicBezTo>
                      <a:pt x="51" y="20"/>
                      <a:pt x="57" y="18"/>
                      <a:pt x="64" y="18"/>
                    </a:cubicBezTo>
                    <a:close/>
                    <a:moveTo>
                      <a:pt x="45" y="105"/>
                    </a:moveTo>
                    <a:cubicBezTo>
                      <a:pt x="48" y="101"/>
                      <a:pt x="51" y="96"/>
                      <a:pt x="53" y="92"/>
                    </a:cubicBezTo>
                    <a:cubicBezTo>
                      <a:pt x="58" y="93"/>
                      <a:pt x="63" y="94"/>
                      <a:pt x="67" y="95"/>
                    </a:cubicBezTo>
                    <a:cubicBezTo>
                      <a:pt x="63" y="99"/>
                      <a:pt x="57" y="104"/>
                      <a:pt x="51" y="106"/>
                    </a:cubicBezTo>
                    <a:cubicBezTo>
                      <a:pt x="49" y="106"/>
                      <a:pt x="47" y="105"/>
                      <a:pt x="45" y="105"/>
                    </a:cubicBezTo>
                    <a:close/>
                    <a:moveTo>
                      <a:pt x="48" y="107"/>
                    </a:moveTo>
                    <a:cubicBezTo>
                      <a:pt x="46" y="108"/>
                      <a:pt x="43" y="109"/>
                      <a:pt x="41" y="109"/>
                    </a:cubicBezTo>
                    <a:cubicBezTo>
                      <a:pt x="42" y="108"/>
                      <a:pt x="43" y="107"/>
                      <a:pt x="44" y="106"/>
                    </a:cubicBezTo>
                    <a:cubicBezTo>
                      <a:pt x="45" y="107"/>
                      <a:pt x="47" y="107"/>
                      <a:pt x="48" y="107"/>
                    </a:cubicBezTo>
                    <a:close/>
                    <a:moveTo>
                      <a:pt x="54" y="90"/>
                    </a:moveTo>
                    <a:cubicBezTo>
                      <a:pt x="57" y="84"/>
                      <a:pt x="60" y="77"/>
                      <a:pt x="62" y="70"/>
                    </a:cubicBezTo>
                    <a:cubicBezTo>
                      <a:pt x="68" y="71"/>
                      <a:pt x="74" y="73"/>
                      <a:pt x="80" y="74"/>
                    </a:cubicBezTo>
                    <a:cubicBezTo>
                      <a:pt x="77" y="81"/>
                      <a:pt x="73" y="88"/>
                      <a:pt x="69" y="93"/>
                    </a:cubicBezTo>
                    <a:cubicBezTo>
                      <a:pt x="64" y="92"/>
                      <a:pt x="59" y="91"/>
                      <a:pt x="54" y="90"/>
                    </a:cubicBezTo>
                    <a:close/>
                    <a:moveTo>
                      <a:pt x="62" y="69"/>
                    </a:moveTo>
                    <a:cubicBezTo>
                      <a:pt x="64" y="60"/>
                      <a:pt x="66" y="52"/>
                      <a:pt x="67" y="43"/>
                    </a:cubicBezTo>
                    <a:cubicBezTo>
                      <a:pt x="72" y="45"/>
                      <a:pt x="77" y="47"/>
                      <a:pt x="83" y="50"/>
                    </a:cubicBezTo>
                    <a:cubicBezTo>
                      <a:pt x="83" y="54"/>
                      <a:pt x="83" y="59"/>
                      <a:pt x="82" y="64"/>
                    </a:cubicBezTo>
                    <a:cubicBezTo>
                      <a:pt x="82" y="67"/>
                      <a:pt x="81" y="70"/>
                      <a:pt x="80" y="73"/>
                    </a:cubicBezTo>
                    <a:cubicBezTo>
                      <a:pt x="74" y="72"/>
                      <a:pt x="68" y="70"/>
                      <a:pt x="62" y="69"/>
                    </a:cubicBezTo>
                    <a:close/>
                    <a:moveTo>
                      <a:pt x="61" y="68"/>
                    </a:moveTo>
                    <a:cubicBezTo>
                      <a:pt x="58" y="67"/>
                      <a:pt x="55" y="67"/>
                      <a:pt x="52" y="66"/>
                    </a:cubicBezTo>
                    <a:cubicBezTo>
                      <a:pt x="47" y="64"/>
                      <a:pt x="42" y="63"/>
                      <a:pt x="36" y="62"/>
                    </a:cubicBezTo>
                    <a:cubicBezTo>
                      <a:pt x="39" y="54"/>
                      <a:pt x="42" y="46"/>
                      <a:pt x="46" y="39"/>
                    </a:cubicBezTo>
                    <a:cubicBezTo>
                      <a:pt x="52" y="40"/>
                      <a:pt x="59" y="41"/>
                      <a:pt x="65" y="43"/>
                    </a:cubicBezTo>
                    <a:cubicBezTo>
                      <a:pt x="64" y="51"/>
                      <a:pt x="63" y="60"/>
                      <a:pt x="61" y="68"/>
                    </a:cubicBezTo>
                    <a:close/>
                    <a:moveTo>
                      <a:pt x="67" y="43"/>
                    </a:moveTo>
                    <a:cubicBezTo>
                      <a:pt x="67" y="37"/>
                      <a:pt x="67" y="32"/>
                      <a:pt x="68" y="27"/>
                    </a:cubicBezTo>
                    <a:cubicBezTo>
                      <a:pt x="70" y="28"/>
                      <a:pt x="73" y="29"/>
                      <a:pt x="76" y="30"/>
                    </a:cubicBezTo>
                    <a:cubicBezTo>
                      <a:pt x="79" y="36"/>
                      <a:pt x="81" y="42"/>
                      <a:pt x="82" y="49"/>
                    </a:cubicBezTo>
                    <a:cubicBezTo>
                      <a:pt x="77" y="46"/>
                      <a:pt x="72" y="45"/>
                      <a:pt x="67" y="43"/>
                    </a:cubicBezTo>
                    <a:close/>
                    <a:moveTo>
                      <a:pt x="65" y="43"/>
                    </a:moveTo>
                    <a:cubicBezTo>
                      <a:pt x="63" y="42"/>
                      <a:pt x="61" y="41"/>
                      <a:pt x="59" y="41"/>
                    </a:cubicBezTo>
                    <a:cubicBezTo>
                      <a:pt x="55" y="40"/>
                      <a:pt x="51" y="39"/>
                      <a:pt x="47" y="38"/>
                    </a:cubicBezTo>
                    <a:cubicBezTo>
                      <a:pt x="50" y="33"/>
                      <a:pt x="53" y="29"/>
                      <a:pt x="58" y="25"/>
                    </a:cubicBezTo>
                    <a:cubicBezTo>
                      <a:pt x="61" y="25"/>
                      <a:pt x="64" y="26"/>
                      <a:pt x="67" y="27"/>
                    </a:cubicBezTo>
                    <a:cubicBezTo>
                      <a:pt x="66" y="32"/>
                      <a:pt x="66" y="37"/>
                      <a:pt x="65" y="43"/>
                    </a:cubicBezTo>
                    <a:close/>
                    <a:moveTo>
                      <a:pt x="59" y="24"/>
                    </a:moveTo>
                    <a:cubicBezTo>
                      <a:pt x="61" y="22"/>
                      <a:pt x="63" y="20"/>
                      <a:pt x="66" y="19"/>
                    </a:cubicBezTo>
                    <a:cubicBezTo>
                      <a:pt x="66" y="19"/>
                      <a:pt x="67" y="19"/>
                      <a:pt x="67" y="19"/>
                    </a:cubicBezTo>
                    <a:cubicBezTo>
                      <a:pt x="67" y="21"/>
                      <a:pt x="67" y="23"/>
                      <a:pt x="67" y="25"/>
                    </a:cubicBezTo>
                    <a:cubicBezTo>
                      <a:pt x="64" y="25"/>
                      <a:pt x="62" y="24"/>
                      <a:pt x="59" y="24"/>
                    </a:cubicBezTo>
                    <a:close/>
                    <a:moveTo>
                      <a:pt x="45" y="39"/>
                    </a:moveTo>
                    <a:cubicBezTo>
                      <a:pt x="41" y="46"/>
                      <a:pt x="38" y="53"/>
                      <a:pt x="35" y="61"/>
                    </a:cubicBezTo>
                    <a:cubicBezTo>
                      <a:pt x="34" y="61"/>
                      <a:pt x="33" y="61"/>
                      <a:pt x="32" y="60"/>
                    </a:cubicBezTo>
                    <a:cubicBezTo>
                      <a:pt x="29" y="60"/>
                      <a:pt x="25" y="59"/>
                      <a:pt x="21" y="58"/>
                    </a:cubicBezTo>
                    <a:cubicBezTo>
                      <a:pt x="21" y="58"/>
                      <a:pt x="21" y="57"/>
                      <a:pt x="21" y="57"/>
                    </a:cubicBezTo>
                    <a:cubicBezTo>
                      <a:pt x="23" y="50"/>
                      <a:pt x="25" y="44"/>
                      <a:pt x="29" y="38"/>
                    </a:cubicBezTo>
                    <a:cubicBezTo>
                      <a:pt x="34" y="38"/>
                      <a:pt x="40" y="38"/>
                      <a:pt x="45" y="39"/>
                    </a:cubicBezTo>
                    <a:close/>
                    <a:moveTo>
                      <a:pt x="36" y="63"/>
                    </a:moveTo>
                    <a:cubicBezTo>
                      <a:pt x="38" y="63"/>
                      <a:pt x="40" y="64"/>
                      <a:pt x="42" y="64"/>
                    </a:cubicBezTo>
                    <a:cubicBezTo>
                      <a:pt x="48" y="66"/>
                      <a:pt x="54" y="68"/>
                      <a:pt x="60" y="69"/>
                    </a:cubicBezTo>
                    <a:cubicBezTo>
                      <a:pt x="59" y="76"/>
                      <a:pt x="56" y="84"/>
                      <a:pt x="53" y="90"/>
                    </a:cubicBezTo>
                    <a:cubicBezTo>
                      <a:pt x="46" y="88"/>
                      <a:pt x="40" y="86"/>
                      <a:pt x="33" y="84"/>
                    </a:cubicBezTo>
                    <a:cubicBezTo>
                      <a:pt x="34" y="77"/>
                      <a:pt x="35" y="70"/>
                      <a:pt x="36" y="63"/>
                    </a:cubicBezTo>
                    <a:close/>
                    <a:moveTo>
                      <a:pt x="52" y="92"/>
                    </a:moveTo>
                    <a:cubicBezTo>
                      <a:pt x="50" y="96"/>
                      <a:pt x="47" y="101"/>
                      <a:pt x="44" y="104"/>
                    </a:cubicBezTo>
                    <a:cubicBezTo>
                      <a:pt x="41" y="104"/>
                      <a:pt x="38" y="103"/>
                      <a:pt x="35" y="102"/>
                    </a:cubicBezTo>
                    <a:cubicBezTo>
                      <a:pt x="34" y="96"/>
                      <a:pt x="33" y="91"/>
                      <a:pt x="33" y="86"/>
                    </a:cubicBezTo>
                    <a:cubicBezTo>
                      <a:pt x="40" y="88"/>
                      <a:pt x="46" y="90"/>
                      <a:pt x="52" y="92"/>
                    </a:cubicBezTo>
                    <a:close/>
                    <a:moveTo>
                      <a:pt x="51" y="108"/>
                    </a:moveTo>
                    <a:cubicBezTo>
                      <a:pt x="55" y="109"/>
                      <a:pt x="60" y="109"/>
                      <a:pt x="64" y="110"/>
                    </a:cubicBezTo>
                    <a:cubicBezTo>
                      <a:pt x="57" y="112"/>
                      <a:pt x="50" y="112"/>
                      <a:pt x="42" y="110"/>
                    </a:cubicBezTo>
                    <a:cubicBezTo>
                      <a:pt x="45" y="110"/>
                      <a:pt x="48" y="109"/>
                      <a:pt x="51" y="108"/>
                    </a:cubicBezTo>
                    <a:close/>
                    <a:moveTo>
                      <a:pt x="66" y="109"/>
                    </a:moveTo>
                    <a:cubicBezTo>
                      <a:pt x="62" y="108"/>
                      <a:pt x="57" y="108"/>
                      <a:pt x="53" y="107"/>
                    </a:cubicBezTo>
                    <a:cubicBezTo>
                      <a:pt x="60" y="104"/>
                      <a:pt x="65" y="100"/>
                      <a:pt x="69" y="95"/>
                    </a:cubicBezTo>
                    <a:cubicBezTo>
                      <a:pt x="75" y="96"/>
                      <a:pt x="81" y="96"/>
                      <a:pt x="87" y="96"/>
                    </a:cubicBezTo>
                    <a:cubicBezTo>
                      <a:pt x="81" y="102"/>
                      <a:pt x="74" y="107"/>
                      <a:pt x="66" y="109"/>
                    </a:cubicBezTo>
                    <a:close/>
                    <a:moveTo>
                      <a:pt x="88" y="95"/>
                    </a:moveTo>
                    <a:cubicBezTo>
                      <a:pt x="82" y="95"/>
                      <a:pt x="76" y="94"/>
                      <a:pt x="71" y="93"/>
                    </a:cubicBezTo>
                    <a:cubicBezTo>
                      <a:pt x="75" y="88"/>
                      <a:pt x="78" y="82"/>
                      <a:pt x="81" y="75"/>
                    </a:cubicBezTo>
                    <a:cubicBezTo>
                      <a:pt x="86" y="76"/>
                      <a:pt x="92" y="78"/>
                      <a:pt x="98" y="79"/>
                    </a:cubicBezTo>
                    <a:cubicBezTo>
                      <a:pt x="96" y="85"/>
                      <a:pt x="92" y="91"/>
                      <a:pt x="88" y="95"/>
                    </a:cubicBezTo>
                    <a:close/>
                    <a:moveTo>
                      <a:pt x="83" y="49"/>
                    </a:moveTo>
                    <a:cubicBezTo>
                      <a:pt x="82" y="42"/>
                      <a:pt x="80" y="36"/>
                      <a:pt x="77" y="31"/>
                    </a:cubicBezTo>
                    <a:cubicBezTo>
                      <a:pt x="82" y="33"/>
                      <a:pt x="88" y="36"/>
                      <a:pt x="93" y="39"/>
                    </a:cubicBezTo>
                    <a:cubicBezTo>
                      <a:pt x="96" y="45"/>
                      <a:pt x="99" y="52"/>
                      <a:pt x="100" y="59"/>
                    </a:cubicBezTo>
                    <a:cubicBezTo>
                      <a:pt x="95" y="55"/>
                      <a:pt x="89" y="51"/>
                      <a:pt x="83" y="49"/>
                    </a:cubicBezTo>
                    <a:close/>
                    <a:moveTo>
                      <a:pt x="76" y="28"/>
                    </a:moveTo>
                    <a:cubicBezTo>
                      <a:pt x="74" y="26"/>
                      <a:pt x="72" y="23"/>
                      <a:pt x="70" y="20"/>
                    </a:cubicBezTo>
                    <a:cubicBezTo>
                      <a:pt x="79" y="24"/>
                      <a:pt x="86" y="29"/>
                      <a:pt x="91" y="37"/>
                    </a:cubicBezTo>
                    <a:cubicBezTo>
                      <a:pt x="86" y="33"/>
                      <a:pt x="81" y="31"/>
                      <a:pt x="76" y="28"/>
                    </a:cubicBezTo>
                    <a:close/>
                    <a:moveTo>
                      <a:pt x="70" y="20"/>
                    </a:moveTo>
                    <a:cubicBezTo>
                      <a:pt x="72" y="23"/>
                      <a:pt x="73" y="25"/>
                      <a:pt x="75" y="28"/>
                    </a:cubicBezTo>
                    <a:cubicBezTo>
                      <a:pt x="72" y="27"/>
                      <a:pt x="70" y="26"/>
                      <a:pt x="68" y="26"/>
                    </a:cubicBezTo>
                    <a:cubicBezTo>
                      <a:pt x="68" y="23"/>
                      <a:pt x="68" y="21"/>
                      <a:pt x="68" y="20"/>
                    </a:cubicBezTo>
                    <a:cubicBezTo>
                      <a:pt x="68" y="20"/>
                      <a:pt x="69" y="20"/>
                      <a:pt x="70" y="20"/>
                    </a:cubicBezTo>
                    <a:close/>
                    <a:moveTo>
                      <a:pt x="58" y="17"/>
                    </a:moveTo>
                    <a:cubicBezTo>
                      <a:pt x="52" y="18"/>
                      <a:pt x="47" y="20"/>
                      <a:pt x="43" y="22"/>
                    </a:cubicBezTo>
                    <a:cubicBezTo>
                      <a:pt x="37" y="22"/>
                      <a:pt x="32" y="23"/>
                      <a:pt x="27" y="24"/>
                    </a:cubicBezTo>
                    <a:cubicBezTo>
                      <a:pt x="34" y="19"/>
                      <a:pt x="43" y="17"/>
                      <a:pt x="53" y="17"/>
                    </a:cubicBezTo>
                    <a:cubicBezTo>
                      <a:pt x="54" y="17"/>
                      <a:pt x="56" y="17"/>
                      <a:pt x="58" y="17"/>
                    </a:cubicBezTo>
                    <a:close/>
                    <a:moveTo>
                      <a:pt x="25" y="25"/>
                    </a:moveTo>
                    <a:cubicBezTo>
                      <a:pt x="30" y="24"/>
                      <a:pt x="35" y="23"/>
                      <a:pt x="41" y="23"/>
                    </a:cubicBezTo>
                    <a:cubicBezTo>
                      <a:pt x="36" y="27"/>
                      <a:pt x="31" y="31"/>
                      <a:pt x="28" y="37"/>
                    </a:cubicBezTo>
                    <a:cubicBezTo>
                      <a:pt x="22" y="37"/>
                      <a:pt x="16" y="38"/>
                      <a:pt x="10" y="40"/>
                    </a:cubicBezTo>
                    <a:cubicBezTo>
                      <a:pt x="14" y="34"/>
                      <a:pt x="19" y="29"/>
                      <a:pt x="25" y="25"/>
                    </a:cubicBezTo>
                    <a:close/>
                    <a:moveTo>
                      <a:pt x="10" y="41"/>
                    </a:moveTo>
                    <a:cubicBezTo>
                      <a:pt x="15" y="39"/>
                      <a:pt x="21" y="39"/>
                      <a:pt x="27" y="38"/>
                    </a:cubicBezTo>
                    <a:cubicBezTo>
                      <a:pt x="23" y="44"/>
                      <a:pt x="21" y="51"/>
                      <a:pt x="20" y="58"/>
                    </a:cubicBezTo>
                    <a:cubicBezTo>
                      <a:pt x="14" y="57"/>
                      <a:pt x="9" y="55"/>
                      <a:pt x="5" y="53"/>
                    </a:cubicBezTo>
                    <a:cubicBezTo>
                      <a:pt x="5" y="52"/>
                      <a:pt x="5" y="50"/>
                      <a:pt x="6" y="49"/>
                    </a:cubicBezTo>
                    <a:cubicBezTo>
                      <a:pt x="7" y="46"/>
                      <a:pt x="8" y="43"/>
                      <a:pt x="10" y="41"/>
                    </a:cubicBezTo>
                    <a:close/>
                    <a:moveTo>
                      <a:pt x="5" y="71"/>
                    </a:moveTo>
                    <a:cubicBezTo>
                      <a:pt x="9" y="74"/>
                      <a:pt x="14" y="77"/>
                      <a:pt x="19" y="79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79"/>
                    </a:cubicBezTo>
                    <a:cubicBezTo>
                      <a:pt x="23" y="81"/>
                      <a:pt x="28" y="83"/>
                      <a:pt x="32" y="85"/>
                    </a:cubicBezTo>
                    <a:cubicBezTo>
                      <a:pt x="32" y="91"/>
                      <a:pt x="33" y="96"/>
                      <a:pt x="34" y="101"/>
                    </a:cubicBezTo>
                    <a:cubicBezTo>
                      <a:pt x="31" y="100"/>
                      <a:pt x="28" y="99"/>
                      <a:pt x="26" y="98"/>
                    </a:cubicBezTo>
                    <a:cubicBezTo>
                      <a:pt x="23" y="93"/>
                      <a:pt x="21" y="88"/>
                      <a:pt x="20" y="83"/>
                    </a:cubicBezTo>
                    <a:cubicBezTo>
                      <a:pt x="21" y="88"/>
                      <a:pt x="22" y="93"/>
                      <a:pt x="25" y="98"/>
                    </a:cubicBezTo>
                    <a:cubicBezTo>
                      <a:pt x="21" y="96"/>
                      <a:pt x="17" y="94"/>
                      <a:pt x="14" y="93"/>
                    </a:cubicBezTo>
                    <a:cubicBezTo>
                      <a:pt x="9" y="86"/>
                      <a:pt x="6" y="79"/>
                      <a:pt x="5" y="71"/>
                    </a:cubicBezTo>
                    <a:close/>
                    <a:moveTo>
                      <a:pt x="15" y="94"/>
                    </a:moveTo>
                    <a:cubicBezTo>
                      <a:pt x="18" y="96"/>
                      <a:pt x="22" y="98"/>
                      <a:pt x="26" y="100"/>
                    </a:cubicBezTo>
                    <a:cubicBezTo>
                      <a:pt x="27" y="102"/>
                      <a:pt x="29" y="105"/>
                      <a:pt x="31" y="107"/>
                    </a:cubicBezTo>
                    <a:cubicBezTo>
                      <a:pt x="25" y="104"/>
                      <a:pt x="19" y="99"/>
                      <a:pt x="15" y="94"/>
                    </a:cubicBezTo>
                    <a:close/>
                    <a:moveTo>
                      <a:pt x="37" y="116"/>
                    </a:moveTo>
                    <a:cubicBezTo>
                      <a:pt x="37" y="115"/>
                      <a:pt x="38" y="113"/>
                      <a:pt x="38" y="112"/>
                    </a:cubicBezTo>
                    <a:cubicBezTo>
                      <a:pt x="38" y="112"/>
                      <a:pt x="38" y="112"/>
                      <a:pt x="38" y="111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64" y="118"/>
                      <a:pt x="90" y="104"/>
                      <a:pt x="100" y="79"/>
                    </a:cubicBezTo>
                    <a:cubicBezTo>
                      <a:pt x="101" y="73"/>
                      <a:pt x="102" y="67"/>
                      <a:pt x="102" y="62"/>
                    </a:cubicBezTo>
                    <a:cubicBezTo>
                      <a:pt x="102" y="62"/>
                      <a:pt x="102" y="61"/>
                      <a:pt x="102" y="61"/>
                    </a:cubicBezTo>
                    <a:cubicBezTo>
                      <a:pt x="102" y="61"/>
                      <a:pt x="102" y="61"/>
                      <a:pt x="101" y="61"/>
                    </a:cubicBezTo>
                    <a:cubicBezTo>
                      <a:pt x="101" y="54"/>
                      <a:pt x="99" y="47"/>
                      <a:pt x="96" y="41"/>
                    </a:cubicBezTo>
                    <a:cubicBezTo>
                      <a:pt x="96" y="41"/>
                      <a:pt x="96" y="40"/>
                      <a:pt x="96" y="40"/>
                    </a:cubicBezTo>
                    <a:cubicBezTo>
                      <a:pt x="96" y="40"/>
                      <a:pt x="96" y="40"/>
                      <a:pt x="95" y="40"/>
                    </a:cubicBezTo>
                    <a:cubicBezTo>
                      <a:pt x="90" y="29"/>
                      <a:pt x="80" y="20"/>
                      <a:pt x="67" y="17"/>
                    </a:cubicBezTo>
                    <a:cubicBezTo>
                      <a:pt x="68" y="16"/>
                      <a:pt x="69" y="14"/>
                      <a:pt x="69" y="13"/>
                    </a:cubicBezTo>
                    <a:cubicBezTo>
                      <a:pt x="96" y="23"/>
                      <a:pt x="115" y="50"/>
                      <a:pt x="106" y="79"/>
                    </a:cubicBezTo>
                    <a:cubicBezTo>
                      <a:pt x="97" y="109"/>
                      <a:pt x="66" y="124"/>
                      <a:pt x="37" y="116"/>
                    </a:cubicBezTo>
                    <a:cubicBezTo>
                      <a:pt x="37" y="116"/>
                      <a:pt x="37" y="116"/>
                      <a:pt x="37" y="116"/>
                    </a:cubicBezTo>
                    <a:close/>
                    <a:moveTo>
                      <a:pt x="48" y="154"/>
                    </a:moveTo>
                    <a:cubicBezTo>
                      <a:pt x="43" y="154"/>
                      <a:pt x="23" y="156"/>
                      <a:pt x="22" y="149"/>
                    </a:cubicBezTo>
                    <a:cubicBezTo>
                      <a:pt x="29" y="152"/>
                      <a:pt x="37" y="151"/>
                      <a:pt x="44" y="151"/>
                    </a:cubicBezTo>
                    <a:cubicBezTo>
                      <a:pt x="53" y="151"/>
                      <a:pt x="63" y="151"/>
                      <a:pt x="72" y="149"/>
                    </a:cubicBezTo>
                    <a:cubicBezTo>
                      <a:pt x="73" y="149"/>
                      <a:pt x="73" y="149"/>
                      <a:pt x="74" y="149"/>
                    </a:cubicBezTo>
                    <a:cubicBezTo>
                      <a:pt x="71" y="155"/>
                      <a:pt x="53" y="154"/>
                      <a:pt x="48" y="154"/>
                    </a:cubicBezTo>
                    <a:close/>
                    <a:moveTo>
                      <a:pt x="59" y="140"/>
                    </a:moveTo>
                    <a:cubicBezTo>
                      <a:pt x="62" y="142"/>
                      <a:pt x="65" y="144"/>
                      <a:pt x="68" y="145"/>
                    </a:cubicBezTo>
                    <a:cubicBezTo>
                      <a:pt x="69" y="145"/>
                      <a:pt x="74" y="147"/>
                      <a:pt x="74" y="147"/>
                    </a:cubicBezTo>
                    <a:cubicBezTo>
                      <a:pt x="74" y="147"/>
                      <a:pt x="73" y="147"/>
                      <a:pt x="72" y="147"/>
                    </a:cubicBezTo>
                    <a:cubicBezTo>
                      <a:pt x="72" y="147"/>
                      <a:pt x="72" y="147"/>
                      <a:pt x="72" y="147"/>
                    </a:cubicBezTo>
                    <a:cubicBezTo>
                      <a:pt x="62" y="149"/>
                      <a:pt x="53" y="150"/>
                      <a:pt x="43" y="149"/>
                    </a:cubicBezTo>
                    <a:cubicBezTo>
                      <a:pt x="39" y="149"/>
                      <a:pt x="36" y="149"/>
                      <a:pt x="32" y="149"/>
                    </a:cubicBezTo>
                    <a:cubicBezTo>
                      <a:pt x="29" y="149"/>
                      <a:pt x="22" y="150"/>
                      <a:pt x="28" y="147"/>
                    </a:cubicBezTo>
                    <a:cubicBezTo>
                      <a:pt x="37" y="143"/>
                      <a:pt x="48" y="140"/>
                      <a:pt x="48" y="127"/>
                    </a:cubicBezTo>
                    <a:cubicBezTo>
                      <a:pt x="49" y="128"/>
                      <a:pt x="51" y="128"/>
                      <a:pt x="52" y="128"/>
                    </a:cubicBezTo>
                    <a:cubicBezTo>
                      <a:pt x="51" y="133"/>
                      <a:pt x="55" y="137"/>
                      <a:pt x="59" y="140"/>
                    </a:cubicBezTo>
                    <a:close/>
                    <a:moveTo>
                      <a:pt x="94" y="112"/>
                    </a:moveTo>
                    <a:cubicBezTo>
                      <a:pt x="84" y="121"/>
                      <a:pt x="72" y="124"/>
                      <a:pt x="58" y="126"/>
                    </a:cubicBezTo>
                    <a:cubicBezTo>
                      <a:pt x="51" y="126"/>
                      <a:pt x="34" y="128"/>
                      <a:pt x="29" y="123"/>
                    </a:cubicBezTo>
                    <a:cubicBezTo>
                      <a:pt x="22" y="116"/>
                      <a:pt x="29" y="116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7" y="118"/>
                      <a:pt x="39" y="119"/>
                      <a:pt x="40" y="119"/>
                    </a:cubicBezTo>
                    <a:cubicBezTo>
                      <a:pt x="47" y="120"/>
                      <a:pt x="54" y="121"/>
                      <a:pt x="60" y="120"/>
                    </a:cubicBezTo>
                    <a:cubicBezTo>
                      <a:pt x="88" y="116"/>
                      <a:pt x="108" y="94"/>
                      <a:pt x="110" y="67"/>
                    </a:cubicBezTo>
                    <a:cubicBezTo>
                      <a:pt x="112" y="38"/>
                      <a:pt x="88" y="15"/>
                      <a:pt x="60" y="9"/>
                    </a:cubicBezTo>
                    <a:cubicBezTo>
                      <a:pt x="61" y="4"/>
                      <a:pt x="60" y="5"/>
                      <a:pt x="66" y="4"/>
                    </a:cubicBezTo>
                    <a:cubicBezTo>
                      <a:pt x="70" y="4"/>
                      <a:pt x="79" y="10"/>
                      <a:pt x="83" y="12"/>
                    </a:cubicBezTo>
                    <a:cubicBezTo>
                      <a:pt x="96" y="19"/>
                      <a:pt x="105" y="29"/>
                      <a:pt x="110" y="43"/>
                    </a:cubicBezTo>
                    <a:cubicBezTo>
                      <a:pt x="119" y="67"/>
                      <a:pt x="114" y="94"/>
                      <a:pt x="9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0" name="Freeform 195"/>
              <p:cNvSpPr>
                <a:spLocks noEditPoints="1"/>
              </p:cNvSpPr>
              <p:nvPr/>
            </p:nvSpPr>
            <p:spPr>
              <a:xfrm>
                <a:off x="0" y="2135187"/>
                <a:ext cx="985838" cy="10255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3">
                    <a:moveTo>
                      <a:pt x="108" y="32"/>
                    </a:moveTo>
                    <a:cubicBezTo>
                      <a:pt x="107" y="32"/>
                      <a:pt x="107" y="31"/>
                      <a:pt x="107" y="31"/>
                    </a:cubicBezTo>
                    <a:cubicBezTo>
                      <a:pt x="108" y="30"/>
                      <a:pt x="108" y="29"/>
                      <a:pt x="109" y="28"/>
                    </a:cubicBezTo>
                    <a:cubicBezTo>
                      <a:pt x="111" y="29"/>
                      <a:pt x="112" y="30"/>
                      <a:pt x="114" y="31"/>
                    </a:cubicBezTo>
                    <a:cubicBezTo>
                      <a:pt x="114" y="31"/>
                      <a:pt x="115" y="31"/>
                      <a:pt x="115" y="30"/>
                    </a:cubicBezTo>
                    <a:cubicBezTo>
                      <a:pt x="81" y="0"/>
                      <a:pt x="21" y="28"/>
                      <a:pt x="28" y="74"/>
                    </a:cubicBezTo>
                    <a:cubicBezTo>
                      <a:pt x="30" y="84"/>
                      <a:pt x="35" y="94"/>
                      <a:pt x="42" y="101"/>
                    </a:cubicBezTo>
                    <a:cubicBezTo>
                      <a:pt x="43" y="101"/>
                      <a:pt x="45" y="103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0" y="108"/>
                      <a:pt x="52" y="111"/>
                      <a:pt x="46" y="111"/>
                    </a:cubicBezTo>
                    <a:cubicBezTo>
                      <a:pt x="44" y="112"/>
                      <a:pt x="37" y="104"/>
                      <a:pt x="35" y="102"/>
                    </a:cubicBezTo>
                    <a:cubicBezTo>
                      <a:pt x="34" y="101"/>
                      <a:pt x="33" y="99"/>
                      <a:pt x="32" y="98"/>
                    </a:cubicBezTo>
                    <a:cubicBezTo>
                      <a:pt x="32" y="98"/>
                      <a:pt x="32" y="97"/>
                      <a:pt x="32" y="97"/>
                    </a:cubicBezTo>
                    <a:cubicBezTo>
                      <a:pt x="29" y="93"/>
                      <a:pt x="27" y="88"/>
                      <a:pt x="25" y="83"/>
                    </a:cubicBezTo>
                    <a:cubicBezTo>
                      <a:pt x="18" y="59"/>
                      <a:pt x="30" y="33"/>
                      <a:pt x="52" y="21"/>
                    </a:cubicBezTo>
                    <a:cubicBezTo>
                      <a:pt x="61" y="16"/>
                      <a:pt x="73" y="12"/>
                      <a:pt x="84" y="13"/>
                    </a:cubicBezTo>
                    <a:cubicBezTo>
                      <a:pt x="84" y="13"/>
                      <a:pt x="124" y="22"/>
                      <a:pt x="117" y="29"/>
                    </a:cubicBezTo>
                    <a:cubicBezTo>
                      <a:pt x="116" y="30"/>
                      <a:pt x="117" y="32"/>
                      <a:pt x="118" y="31"/>
                    </a:cubicBezTo>
                    <a:cubicBezTo>
                      <a:pt x="119" y="30"/>
                      <a:pt x="121" y="28"/>
                      <a:pt x="122" y="27"/>
                    </a:cubicBezTo>
                    <a:cubicBezTo>
                      <a:pt x="122" y="27"/>
                      <a:pt x="122" y="26"/>
                      <a:pt x="122" y="26"/>
                    </a:cubicBezTo>
                    <a:cubicBezTo>
                      <a:pt x="106" y="16"/>
                      <a:pt x="91" y="8"/>
                      <a:pt x="72" y="12"/>
                    </a:cubicBezTo>
                    <a:cubicBezTo>
                      <a:pt x="57" y="14"/>
                      <a:pt x="41" y="23"/>
                      <a:pt x="32" y="36"/>
                    </a:cubicBezTo>
                    <a:cubicBezTo>
                      <a:pt x="18" y="56"/>
                      <a:pt x="19" y="80"/>
                      <a:pt x="31" y="98"/>
                    </a:cubicBezTo>
                    <a:cubicBezTo>
                      <a:pt x="26" y="101"/>
                      <a:pt x="20" y="100"/>
                      <a:pt x="14" y="97"/>
                    </a:cubicBezTo>
                    <a:cubicBezTo>
                      <a:pt x="12" y="96"/>
                      <a:pt x="9" y="92"/>
                      <a:pt x="6" y="92"/>
                    </a:cubicBezTo>
                    <a:cubicBezTo>
                      <a:pt x="6" y="92"/>
                      <a:pt x="5" y="92"/>
                      <a:pt x="5" y="92"/>
                    </a:cubicBezTo>
                    <a:cubicBezTo>
                      <a:pt x="5" y="92"/>
                      <a:pt x="5" y="93"/>
                      <a:pt x="5" y="93"/>
                    </a:cubicBezTo>
                    <a:cubicBezTo>
                      <a:pt x="0" y="96"/>
                      <a:pt x="4" y="102"/>
                      <a:pt x="7" y="106"/>
                    </a:cubicBezTo>
                    <a:cubicBezTo>
                      <a:pt x="12" y="116"/>
                      <a:pt x="19" y="125"/>
                      <a:pt x="28" y="132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29" y="131"/>
                      <a:pt x="30" y="131"/>
                      <a:pt x="30" y="130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28" y="120"/>
                      <a:pt x="26" y="110"/>
                      <a:pt x="34" y="102"/>
                    </a:cubicBezTo>
                    <a:cubicBezTo>
                      <a:pt x="38" y="107"/>
                      <a:pt x="43" y="112"/>
                      <a:pt x="50" y="115"/>
                    </a:cubicBezTo>
                    <a:cubicBezTo>
                      <a:pt x="50" y="115"/>
                      <a:pt x="50" y="115"/>
                      <a:pt x="51" y="115"/>
                    </a:cubicBezTo>
                    <a:cubicBezTo>
                      <a:pt x="52" y="113"/>
                      <a:pt x="54" y="111"/>
                      <a:pt x="56" y="109"/>
                    </a:cubicBezTo>
                    <a:cubicBezTo>
                      <a:pt x="56" y="108"/>
                      <a:pt x="56" y="108"/>
                      <a:pt x="55" y="107"/>
                    </a:cubicBezTo>
                    <a:cubicBezTo>
                      <a:pt x="53" y="106"/>
                      <a:pt x="51" y="105"/>
                      <a:pt x="49" y="104"/>
                    </a:cubicBezTo>
                    <a:cubicBezTo>
                      <a:pt x="49" y="104"/>
                      <a:pt x="49" y="103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2" y="100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3" y="101"/>
                      <a:pt x="53" y="101"/>
                    </a:cubicBezTo>
                    <a:cubicBezTo>
                      <a:pt x="61" y="106"/>
                      <a:pt x="70" y="108"/>
                      <a:pt x="79" y="108"/>
                    </a:cubicBezTo>
                    <a:cubicBezTo>
                      <a:pt x="79" y="108"/>
                      <a:pt x="79" y="108"/>
                      <a:pt x="79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3" y="106"/>
                      <a:pt x="106" y="100"/>
                      <a:pt x="114" y="90"/>
                    </a:cubicBezTo>
                    <a:cubicBezTo>
                      <a:pt x="128" y="71"/>
                      <a:pt x="125" y="47"/>
                      <a:pt x="108" y="32"/>
                    </a:cubicBezTo>
                    <a:close/>
                    <a:moveTo>
                      <a:pt x="12" y="113"/>
                    </a:moveTo>
                    <a:cubicBezTo>
                      <a:pt x="10" y="110"/>
                      <a:pt x="3" y="99"/>
                      <a:pt x="5" y="95"/>
                    </a:cubicBezTo>
                    <a:cubicBezTo>
                      <a:pt x="5" y="95"/>
                      <a:pt x="6" y="96"/>
                      <a:pt x="6" y="96"/>
                    </a:cubicBezTo>
                    <a:cubicBezTo>
                      <a:pt x="8" y="103"/>
                      <a:pt x="13" y="110"/>
                      <a:pt x="18" y="115"/>
                    </a:cubicBezTo>
                    <a:cubicBezTo>
                      <a:pt x="21" y="120"/>
                      <a:pt x="25" y="127"/>
                      <a:pt x="30" y="130"/>
                    </a:cubicBezTo>
                    <a:cubicBezTo>
                      <a:pt x="24" y="133"/>
                      <a:pt x="15" y="117"/>
                      <a:pt x="12" y="113"/>
                    </a:cubicBezTo>
                    <a:close/>
                    <a:moveTo>
                      <a:pt x="28" y="110"/>
                    </a:moveTo>
                    <a:cubicBezTo>
                      <a:pt x="27" y="113"/>
                      <a:pt x="27" y="115"/>
                      <a:pt x="27" y="118"/>
                    </a:cubicBezTo>
                    <a:cubicBezTo>
                      <a:pt x="27" y="120"/>
                      <a:pt x="29" y="124"/>
                      <a:pt x="29" y="126"/>
                    </a:cubicBezTo>
                    <a:cubicBezTo>
                      <a:pt x="29" y="128"/>
                      <a:pt x="30" y="127"/>
                      <a:pt x="28" y="126"/>
                    </a:cubicBezTo>
                    <a:cubicBezTo>
                      <a:pt x="27" y="125"/>
                      <a:pt x="26" y="124"/>
                      <a:pt x="25" y="123"/>
                    </a:cubicBezTo>
                    <a:cubicBezTo>
                      <a:pt x="23" y="119"/>
                      <a:pt x="20" y="116"/>
                      <a:pt x="17" y="113"/>
                    </a:cubicBezTo>
                    <a:cubicBezTo>
                      <a:pt x="14" y="107"/>
                      <a:pt x="10" y="102"/>
                      <a:pt x="7" y="96"/>
                    </a:cubicBezTo>
                    <a:cubicBezTo>
                      <a:pt x="7" y="96"/>
                      <a:pt x="7" y="96"/>
                      <a:pt x="7" y="95"/>
                    </a:cubicBezTo>
                    <a:cubicBezTo>
                      <a:pt x="6" y="93"/>
                      <a:pt x="6" y="93"/>
                      <a:pt x="8" y="95"/>
                    </a:cubicBezTo>
                    <a:cubicBezTo>
                      <a:pt x="9" y="95"/>
                      <a:pt x="10" y="96"/>
                      <a:pt x="11" y="97"/>
                    </a:cubicBezTo>
                    <a:cubicBezTo>
                      <a:pt x="13" y="99"/>
                      <a:pt x="16" y="100"/>
                      <a:pt x="19" y="101"/>
                    </a:cubicBezTo>
                    <a:cubicBezTo>
                      <a:pt x="23" y="102"/>
                      <a:pt x="28" y="102"/>
                      <a:pt x="31" y="99"/>
                    </a:cubicBezTo>
                    <a:cubicBezTo>
                      <a:pt x="32" y="100"/>
                      <a:pt x="33" y="101"/>
                      <a:pt x="34" y="102"/>
                    </a:cubicBezTo>
                    <a:cubicBezTo>
                      <a:pt x="31" y="104"/>
                      <a:pt x="29" y="107"/>
                      <a:pt x="28" y="110"/>
                    </a:cubicBezTo>
                    <a:close/>
                    <a:moveTo>
                      <a:pt x="121" y="61"/>
                    </a:moveTo>
                    <a:cubicBezTo>
                      <a:pt x="119" y="57"/>
                      <a:pt x="117" y="53"/>
                      <a:pt x="115" y="50"/>
                    </a:cubicBezTo>
                    <a:cubicBezTo>
                      <a:pt x="114" y="45"/>
                      <a:pt x="113" y="41"/>
                      <a:pt x="110" y="37"/>
                    </a:cubicBezTo>
                    <a:cubicBezTo>
                      <a:pt x="116" y="44"/>
                      <a:pt x="120" y="52"/>
                      <a:pt x="121" y="61"/>
                    </a:cubicBezTo>
                    <a:close/>
                    <a:moveTo>
                      <a:pt x="110" y="66"/>
                    </a:moveTo>
                    <a:cubicBezTo>
                      <a:pt x="107" y="62"/>
                      <a:pt x="105" y="59"/>
                      <a:pt x="101" y="56"/>
                    </a:cubicBezTo>
                    <a:cubicBezTo>
                      <a:pt x="104" y="51"/>
                      <a:pt x="105" y="47"/>
                      <a:pt x="106" y="42"/>
                    </a:cubicBezTo>
                    <a:cubicBezTo>
                      <a:pt x="108" y="44"/>
                      <a:pt x="111" y="47"/>
                      <a:pt x="113" y="50"/>
                    </a:cubicBezTo>
                    <a:cubicBezTo>
                      <a:pt x="113" y="55"/>
                      <a:pt x="112" y="60"/>
                      <a:pt x="110" y="66"/>
                    </a:cubicBezTo>
                    <a:close/>
                    <a:moveTo>
                      <a:pt x="97" y="101"/>
                    </a:moveTo>
                    <a:cubicBezTo>
                      <a:pt x="93" y="99"/>
                      <a:pt x="89" y="97"/>
                      <a:pt x="85" y="95"/>
                    </a:cubicBezTo>
                    <a:cubicBezTo>
                      <a:pt x="90" y="92"/>
                      <a:pt x="94" y="89"/>
                      <a:pt x="99" y="85"/>
                    </a:cubicBezTo>
                    <a:cubicBezTo>
                      <a:pt x="102" y="88"/>
                      <a:pt x="107" y="91"/>
                      <a:pt x="109" y="92"/>
                    </a:cubicBezTo>
                    <a:cubicBezTo>
                      <a:pt x="106" y="95"/>
                      <a:pt x="102" y="98"/>
                      <a:pt x="97" y="101"/>
                    </a:cubicBezTo>
                    <a:close/>
                    <a:moveTo>
                      <a:pt x="76" y="106"/>
                    </a:moveTo>
                    <a:cubicBezTo>
                      <a:pt x="73" y="105"/>
                      <a:pt x="70" y="103"/>
                      <a:pt x="67" y="101"/>
                    </a:cubicBezTo>
                    <a:cubicBezTo>
                      <a:pt x="73" y="100"/>
                      <a:pt x="78" y="98"/>
                      <a:pt x="84" y="96"/>
                    </a:cubicBezTo>
                    <a:cubicBezTo>
                      <a:pt x="88" y="98"/>
                      <a:pt x="92" y="99"/>
                      <a:pt x="97" y="101"/>
                    </a:cubicBezTo>
                    <a:cubicBezTo>
                      <a:pt x="90" y="104"/>
                      <a:pt x="83" y="106"/>
                      <a:pt x="76" y="106"/>
                    </a:cubicBezTo>
                    <a:close/>
                    <a:moveTo>
                      <a:pt x="58" y="31"/>
                    </a:moveTo>
                    <a:cubicBezTo>
                      <a:pt x="63" y="33"/>
                      <a:pt x="69" y="35"/>
                      <a:pt x="74" y="37"/>
                    </a:cubicBezTo>
                    <a:cubicBezTo>
                      <a:pt x="68" y="41"/>
                      <a:pt x="62" y="45"/>
                      <a:pt x="57" y="51"/>
                    </a:cubicBezTo>
                    <a:cubicBezTo>
                      <a:pt x="53" y="48"/>
                      <a:pt x="49" y="45"/>
                      <a:pt x="45" y="42"/>
                    </a:cubicBezTo>
                    <a:cubicBezTo>
                      <a:pt x="49" y="38"/>
                      <a:pt x="53" y="34"/>
                      <a:pt x="58" y="31"/>
                    </a:cubicBezTo>
                    <a:close/>
                    <a:moveTo>
                      <a:pt x="76" y="25"/>
                    </a:moveTo>
                    <a:cubicBezTo>
                      <a:pt x="82" y="26"/>
                      <a:pt x="86" y="28"/>
                      <a:pt x="91" y="31"/>
                    </a:cubicBezTo>
                    <a:cubicBezTo>
                      <a:pt x="86" y="32"/>
                      <a:pt x="80" y="34"/>
                      <a:pt x="75" y="37"/>
                    </a:cubicBezTo>
                    <a:cubicBezTo>
                      <a:pt x="70" y="34"/>
                      <a:pt x="65" y="32"/>
                      <a:pt x="59" y="31"/>
                    </a:cubicBezTo>
                    <a:cubicBezTo>
                      <a:pt x="65" y="28"/>
                      <a:pt x="70" y="26"/>
                      <a:pt x="76" y="25"/>
                    </a:cubicBezTo>
                    <a:close/>
                    <a:moveTo>
                      <a:pt x="105" y="39"/>
                    </a:moveTo>
                    <a:cubicBezTo>
                      <a:pt x="104" y="38"/>
                      <a:pt x="102" y="36"/>
                      <a:pt x="100" y="35"/>
                    </a:cubicBezTo>
                    <a:cubicBezTo>
                      <a:pt x="102" y="34"/>
                      <a:pt x="103" y="33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5"/>
                      <a:pt x="105" y="37"/>
                      <a:pt x="105" y="39"/>
                    </a:cubicBezTo>
                    <a:close/>
                    <a:moveTo>
                      <a:pt x="48" y="88"/>
                    </a:moveTo>
                    <a:cubicBezTo>
                      <a:pt x="47" y="82"/>
                      <a:pt x="47" y="77"/>
                      <a:pt x="49" y="71"/>
                    </a:cubicBezTo>
                    <a:cubicBezTo>
                      <a:pt x="51" y="74"/>
                      <a:pt x="54" y="77"/>
                      <a:pt x="57" y="79"/>
                    </a:cubicBezTo>
                    <a:cubicBezTo>
                      <a:pt x="55" y="83"/>
                      <a:pt x="53" y="87"/>
                      <a:pt x="52" y="91"/>
                    </a:cubicBezTo>
                    <a:cubicBezTo>
                      <a:pt x="51" y="90"/>
                      <a:pt x="49" y="89"/>
                      <a:pt x="48" y="88"/>
                    </a:cubicBezTo>
                    <a:close/>
                    <a:moveTo>
                      <a:pt x="51" y="93"/>
                    </a:moveTo>
                    <a:cubicBezTo>
                      <a:pt x="51" y="94"/>
                      <a:pt x="51" y="95"/>
                      <a:pt x="51" y="96"/>
                    </a:cubicBezTo>
                    <a:cubicBezTo>
                      <a:pt x="50" y="95"/>
                      <a:pt x="49" y="93"/>
                      <a:pt x="49" y="91"/>
                    </a:cubicBezTo>
                    <a:cubicBezTo>
                      <a:pt x="49" y="92"/>
                      <a:pt x="50" y="92"/>
                      <a:pt x="51" y="93"/>
                    </a:cubicBezTo>
                    <a:close/>
                    <a:moveTo>
                      <a:pt x="87" y="45"/>
                    </a:moveTo>
                    <a:cubicBezTo>
                      <a:pt x="81" y="50"/>
                      <a:pt x="75" y="55"/>
                      <a:pt x="70" y="61"/>
                    </a:cubicBezTo>
                    <a:cubicBezTo>
                      <a:pt x="66" y="58"/>
                      <a:pt x="62" y="54"/>
                      <a:pt x="58" y="51"/>
                    </a:cubicBezTo>
                    <a:cubicBezTo>
                      <a:pt x="59" y="50"/>
                      <a:pt x="60" y="49"/>
                      <a:pt x="61" y="48"/>
                    </a:cubicBezTo>
                    <a:cubicBezTo>
                      <a:pt x="65" y="43"/>
                      <a:pt x="69" y="40"/>
                      <a:pt x="74" y="37"/>
                    </a:cubicBezTo>
                    <a:cubicBezTo>
                      <a:pt x="79" y="39"/>
                      <a:pt x="83" y="42"/>
                      <a:pt x="87" y="45"/>
                    </a:cubicBezTo>
                    <a:close/>
                    <a:moveTo>
                      <a:pt x="75" y="37"/>
                    </a:moveTo>
                    <a:cubicBezTo>
                      <a:pt x="81" y="34"/>
                      <a:pt x="86" y="33"/>
                      <a:pt x="92" y="32"/>
                    </a:cubicBezTo>
                    <a:cubicBezTo>
                      <a:pt x="94" y="33"/>
                      <a:pt x="96" y="34"/>
                      <a:pt x="98" y="36"/>
                    </a:cubicBezTo>
                    <a:cubicBezTo>
                      <a:pt x="95" y="38"/>
                      <a:pt x="91" y="41"/>
                      <a:pt x="87" y="44"/>
                    </a:cubicBezTo>
                    <a:cubicBezTo>
                      <a:pt x="83" y="42"/>
                      <a:pt x="80" y="39"/>
                      <a:pt x="75" y="37"/>
                    </a:cubicBezTo>
                    <a:close/>
                    <a:moveTo>
                      <a:pt x="70" y="62"/>
                    </a:moveTo>
                    <a:cubicBezTo>
                      <a:pt x="65" y="67"/>
                      <a:pt x="61" y="72"/>
                      <a:pt x="58" y="78"/>
                    </a:cubicBezTo>
                    <a:cubicBezTo>
                      <a:pt x="55" y="75"/>
                      <a:pt x="52" y="72"/>
                      <a:pt x="49" y="69"/>
                    </a:cubicBezTo>
                    <a:cubicBezTo>
                      <a:pt x="51" y="63"/>
                      <a:pt x="54" y="57"/>
                      <a:pt x="57" y="52"/>
                    </a:cubicBezTo>
                    <a:cubicBezTo>
                      <a:pt x="61" y="55"/>
                      <a:pt x="66" y="59"/>
                      <a:pt x="70" y="62"/>
                    </a:cubicBezTo>
                    <a:close/>
                    <a:moveTo>
                      <a:pt x="58" y="80"/>
                    </a:moveTo>
                    <a:cubicBezTo>
                      <a:pt x="62" y="83"/>
                      <a:pt x="67" y="86"/>
                      <a:pt x="72" y="89"/>
                    </a:cubicBezTo>
                    <a:cubicBezTo>
                      <a:pt x="68" y="92"/>
                      <a:pt x="64" y="95"/>
                      <a:pt x="60" y="97"/>
                    </a:cubicBezTo>
                    <a:cubicBezTo>
                      <a:pt x="57" y="95"/>
                      <a:pt x="55" y="93"/>
                      <a:pt x="53" y="92"/>
                    </a:cubicBezTo>
                    <a:cubicBezTo>
                      <a:pt x="54" y="88"/>
                      <a:pt x="56" y="84"/>
                      <a:pt x="58" y="80"/>
                    </a:cubicBezTo>
                    <a:close/>
                    <a:moveTo>
                      <a:pt x="59" y="78"/>
                    </a:moveTo>
                    <a:cubicBezTo>
                      <a:pt x="62" y="73"/>
                      <a:pt x="66" y="67"/>
                      <a:pt x="71" y="62"/>
                    </a:cubicBezTo>
                    <a:cubicBezTo>
                      <a:pt x="76" y="67"/>
                      <a:pt x="82" y="71"/>
                      <a:pt x="88" y="75"/>
                    </a:cubicBezTo>
                    <a:cubicBezTo>
                      <a:pt x="83" y="80"/>
                      <a:pt x="78" y="84"/>
                      <a:pt x="73" y="88"/>
                    </a:cubicBezTo>
                    <a:cubicBezTo>
                      <a:pt x="68" y="85"/>
                      <a:pt x="64" y="82"/>
                      <a:pt x="59" y="78"/>
                    </a:cubicBezTo>
                    <a:close/>
                    <a:moveTo>
                      <a:pt x="76" y="65"/>
                    </a:moveTo>
                    <a:cubicBezTo>
                      <a:pt x="74" y="64"/>
                      <a:pt x="73" y="63"/>
                      <a:pt x="71" y="62"/>
                    </a:cubicBezTo>
                    <a:cubicBezTo>
                      <a:pt x="76" y="56"/>
                      <a:pt x="82" y="50"/>
                      <a:pt x="88" y="45"/>
                    </a:cubicBezTo>
                    <a:cubicBezTo>
                      <a:pt x="92" y="49"/>
                      <a:pt x="96" y="52"/>
                      <a:pt x="100" y="56"/>
                    </a:cubicBezTo>
                    <a:cubicBezTo>
                      <a:pt x="97" y="63"/>
                      <a:pt x="93" y="69"/>
                      <a:pt x="88" y="75"/>
                    </a:cubicBezTo>
                    <a:cubicBezTo>
                      <a:pt x="84" y="71"/>
                      <a:pt x="80" y="68"/>
                      <a:pt x="76" y="65"/>
                    </a:cubicBezTo>
                    <a:close/>
                    <a:moveTo>
                      <a:pt x="94" y="49"/>
                    </a:moveTo>
                    <a:cubicBezTo>
                      <a:pt x="92" y="48"/>
                      <a:pt x="90" y="46"/>
                      <a:pt x="88" y="45"/>
                    </a:cubicBezTo>
                    <a:cubicBezTo>
                      <a:pt x="92" y="42"/>
                      <a:pt x="95" y="39"/>
                      <a:pt x="99" y="36"/>
                    </a:cubicBezTo>
                    <a:cubicBezTo>
                      <a:pt x="101" y="38"/>
                      <a:pt x="103" y="39"/>
                      <a:pt x="105" y="41"/>
                    </a:cubicBezTo>
                    <a:cubicBezTo>
                      <a:pt x="104" y="46"/>
                      <a:pt x="103" y="51"/>
                      <a:pt x="101" y="55"/>
                    </a:cubicBezTo>
                    <a:cubicBezTo>
                      <a:pt x="99" y="53"/>
                      <a:pt x="96" y="51"/>
                      <a:pt x="94" y="49"/>
                    </a:cubicBezTo>
                    <a:close/>
                    <a:moveTo>
                      <a:pt x="100" y="35"/>
                    </a:moveTo>
                    <a:cubicBezTo>
                      <a:pt x="98" y="33"/>
                      <a:pt x="96" y="32"/>
                      <a:pt x="95" y="31"/>
                    </a:cubicBezTo>
                    <a:cubicBezTo>
                      <a:pt x="97" y="31"/>
                      <a:pt x="100" y="31"/>
                      <a:pt x="103" y="31"/>
                    </a:cubicBezTo>
                    <a:cubicBezTo>
                      <a:pt x="103" y="31"/>
                      <a:pt x="104" y="31"/>
                      <a:pt x="104" y="32"/>
                    </a:cubicBezTo>
                    <a:cubicBezTo>
                      <a:pt x="103" y="32"/>
                      <a:pt x="101" y="33"/>
                      <a:pt x="100" y="35"/>
                    </a:cubicBezTo>
                    <a:close/>
                    <a:moveTo>
                      <a:pt x="94" y="31"/>
                    </a:moveTo>
                    <a:cubicBezTo>
                      <a:pt x="89" y="28"/>
                      <a:pt x="85" y="26"/>
                      <a:pt x="80" y="24"/>
                    </a:cubicBezTo>
                    <a:cubicBezTo>
                      <a:pt x="87" y="24"/>
                      <a:pt x="95" y="26"/>
                      <a:pt x="102" y="30"/>
                    </a:cubicBezTo>
                    <a:cubicBezTo>
                      <a:pt x="99" y="30"/>
                      <a:pt x="97" y="30"/>
                      <a:pt x="94" y="31"/>
                    </a:cubicBezTo>
                    <a:close/>
                    <a:moveTo>
                      <a:pt x="45" y="42"/>
                    </a:moveTo>
                    <a:cubicBezTo>
                      <a:pt x="49" y="46"/>
                      <a:pt x="53" y="49"/>
                      <a:pt x="57" y="52"/>
                    </a:cubicBezTo>
                    <a:cubicBezTo>
                      <a:pt x="53" y="57"/>
                      <a:pt x="49" y="62"/>
                      <a:pt x="47" y="68"/>
                    </a:cubicBezTo>
                    <a:cubicBezTo>
                      <a:pt x="44" y="65"/>
                      <a:pt x="41" y="61"/>
                      <a:pt x="38" y="58"/>
                    </a:cubicBezTo>
                    <a:cubicBezTo>
                      <a:pt x="39" y="53"/>
                      <a:pt x="42" y="47"/>
                      <a:pt x="45" y="42"/>
                    </a:cubicBezTo>
                    <a:close/>
                    <a:moveTo>
                      <a:pt x="38" y="59"/>
                    </a:moveTo>
                    <a:cubicBezTo>
                      <a:pt x="41" y="63"/>
                      <a:pt x="44" y="66"/>
                      <a:pt x="47" y="70"/>
                    </a:cubicBezTo>
                    <a:cubicBezTo>
                      <a:pt x="45" y="75"/>
                      <a:pt x="45" y="80"/>
                      <a:pt x="46" y="86"/>
                    </a:cubicBezTo>
                    <a:cubicBezTo>
                      <a:pt x="43" y="84"/>
                      <a:pt x="41" y="82"/>
                      <a:pt x="39" y="80"/>
                    </a:cubicBezTo>
                    <a:cubicBezTo>
                      <a:pt x="37" y="73"/>
                      <a:pt x="37" y="66"/>
                      <a:pt x="38" y="59"/>
                    </a:cubicBezTo>
                    <a:close/>
                    <a:moveTo>
                      <a:pt x="46" y="89"/>
                    </a:moveTo>
                    <a:cubicBezTo>
                      <a:pt x="47" y="92"/>
                      <a:pt x="48" y="94"/>
                      <a:pt x="49" y="97"/>
                    </a:cubicBezTo>
                    <a:cubicBezTo>
                      <a:pt x="44" y="92"/>
                      <a:pt x="41" y="87"/>
                      <a:pt x="39" y="81"/>
                    </a:cubicBezTo>
                    <a:cubicBezTo>
                      <a:pt x="41" y="84"/>
                      <a:pt x="44" y="87"/>
                      <a:pt x="46" y="89"/>
                    </a:cubicBezTo>
                    <a:close/>
                    <a:moveTo>
                      <a:pt x="52" y="98"/>
                    </a:move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2" y="95"/>
                      <a:pt x="52" y="94"/>
                    </a:cubicBezTo>
                    <a:cubicBezTo>
                      <a:pt x="54" y="95"/>
                      <a:pt x="56" y="96"/>
                      <a:pt x="58" y="98"/>
                    </a:cubicBezTo>
                    <a:cubicBezTo>
                      <a:pt x="56" y="98"/>
                      <a:pt x="55" y="99"/>
                      <a:pt x="53" y="100"/>
                    </a:cubicBezTo>
                    <a:cubicBezTo>
                      <a:pt x="53" y="99"/>
                      <a:pt x="52" y="99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4" y="100"/>
                    </a:moveTo>
                    <a:cubicBezTo>
                      <a:pt x="55" y="99"/>
                      <a:pt x="57" y="99"/>
                      <a:pt x="59" y="98"/>
                    </a:cubicBezTo>
                    <a:cubicBezTo>
                      <a:pt x="60" y="99"/>
                      <a:pt x="62" y="100"/>
                      <a:pt x="64" y="101"/>
                    </a:cubicBezTo>
                    <a:cubicBezTo>
                      <a:pt x="61" y="101"/>
                      <a:pt x="59" y="101"/>
                      <a:pt x="56" y="101"/>
                    </a:cubicBezTo>
                    <a:cubicBezTo>
                      <a:pt x="55" y="101"/>
                      <a:pt x="54" y="100"/>
                      <a:pt x="54" y="100"/>
                    </a:cubicBezTo>
                    <a:close/>
                    <a:moveTo>
                      <a:pt x="60" y="97"/>
                    </a:moveTo>
                    <a:cubicBezTo>
                      <a:pt x="65" y="95"/>
                      <a:pt x="69" y="93"/>
                      <a:pt x="73" y="90"/>
                    </a:cubicBezTo>
                    <a:cubicBezTo>
                      <a:pt x="76" y="92"/>
                      <a:pt x="80" y="94"/>
                      <a:pt x="83" y="96"/>
                    </a:cubicBezTo>
                    <a:cubicBezTo>
                      <a:pt x="78" y="98"/>
                      <a:pt x="73" y="100"/>
                      <a:pt x="67" y="101"/>
                    </a:cubicBezTo>
                    <a:cubicBezTo>
                      <a:pt x="64" y="100"/>
                      <a:pt x="62" y="98"/>
                      <a:pt x="60" y="97"/>
                    </a:cubicBezTo>
                    <a:close/>
                    <a:moveTo>
                      <a:pt x="98" y="84"/>
                    </a:moveTo>
                    <a:cubicBezTo>
                      <a:pt x="94" y="89"/>
                      <a:pt x="90" y="92"/>
                      <a:pt x="85" y="95"/>
                    </a:cubicBezTo>
                    <a:cubicBezTo>
                      <a:pt x="81" y="93"/>
                      <a:pt x="78" y="91"/>
                      <a:pt x="74" y="89"/>
                    </a:cubicBezTo>
                    <a:cubicBezTo>
                      <a:pt x="79" y="85"/>
                      <a:pt x="84" y="81"/>
                      <a:pt x="88" y="76"/>
                    </a:cubicBezTo>
                    <a:cubicBezTo>
                      <a:pt x="89" y="77"/>
                      <a:pt x="90" y="77"/>
                      <a:pt x="91" y="78"/>
                    </a:cubicBezTo>
                    <a:cubicBezTo>
                      <a:pt x="92" y="79"/>
                      <a:pt x="95" y="81"/>
                      <a:pt x="98" y="84"/>
                    </a:cubicBezTo>
                    <a:cubicBezTo>
                      <a:pt x="98" y="84"/>
                      <a:pt x="98" y="84"/>
                      <a:pt x="98" y="84"/>
                    </a:cubicBezTo>
                    <a:close/>
                    <a:moveTo>
                      <a:pt x="94" y="79"/>
                    </a:moveTo>
                    <a:cubicBezTo>
                      <a:pt x="92" y="78"/>
                      <a:pt x="91" y="76"/>
                      <a:pt x="89" y="75"/>
                    </a:cubicBezTo>
                    <a:cubicBezTo>
                      <a:pt x="94" y="70"/>
                      <a:pt x="98" y="64"/>
                      <a:pt x="101" y="57"/>
                    </a:cubicBezTo>
                    <a:cubicBezTo>
                      <a:pt x="104" y="60"/>
                      <a:pt x="107" y="64"/>
                      <a:pt x="109" y="67"/>
                    </a:cubicBezTo>
                    <a:cubicBezTo>
                      <a:pt x="106" y="73"/>
                      <a:pt x="103" y="79"/>
                      <a:pt x="99" y="83"/>
                    </a:cubicBezTo>
                    <a:cubicBezTo>
                      <a:pt x="97" y="81"/>
                      <a:pt x="95" y="80"/>
                      <a:pt x="94" y="79"/>
                    </a:cubicBezTo>
                    <a:close/>
                    <a:moveTo>
                      <a:pt x="106" y="40"/>
                    </a:moveTo>
                    <a:cubicBezTo>
                      <a:pt x="106" y="38"/>
                      <a:pt x="106" y="35"/>
                      <a:pt x="106" y="33"/>
                    </a:cubicBezTo>
                    <a:cubicBezTo>
                      <a:pt x="110" y="37"/>
                      <a:pt x="112" y="42"/>
                      <a:pt x="113" y="47"/>
                    </a:cubicBezTo>
                    <a:cubicBezTo>
                      <a:pt x="111" y="44"/>
                      <a:pt x="108" y="42"/>
                      <a:pt x="106" y="40"/>
                    </a:cubicBezTo>
                    <a:close/>
                    <a:moveTo>
                      <a:pt x="48" y="102"/>
                    </a:moveTo>
                    <a:cubicBezTo>
                      <a:pt x="48" y="102"/>
                      <a:pt x="48" y="103"/>
                      <a:pt x="48" y="103"/>
                    </a:cubicBezTo>
                    <a:cubicBezTo>
                      <a:pt x="28" y="87"/>
                      <a:pt x="24" y="60"/>
                      <a:pt x="40" y="39"/>
                    </a:cubicBezTo>
                    <a:cubicBezTo>
                      <a:pt x="56" y="17"/>
                      <a:pt x="86" y="13"/>
                      <a:pt x="108" y="27"/>
                    </a:cubicBezTo>
                    <a:cubicBezTo>
                      <a:pt x="107" y="28"/>
                      <a:pt x="107" y="29"/>
                      <a:pt x="106" y="31"/>
                    </a:cubicBezTo>
                    <a:cubicBezTo>
                      <a:pt x="97" y="23"/>
                      <a:pt x="86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68" y="24"/>
                      <a:pt x="62" y="27"/>
                      <a:pt x="57" y="30"/>
                    </a:cubicBezTo>
                    <a:cubicBezTo>
                      <a:pt x="57" y="30"/>
                      <a:pt x="57" y="30"/>
                      <a:pt x="56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1" y="33"/>
                      <a:pt x="47" y="37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1" y="60"/>
                      <a:pt x="31" y="85"/>
                      <a:pt x="50" y="99"/>
                    </a:cubicBezTo>
                    <a:cubicBezTo>
                      <a:pt x="50" y="99"/>
                      <a:pt x="50" y="100"/>
                      <a:pt x="50" y="100"/>
                    </a:cubicBezTo>
                    <a:cubicBezTo>
                      <a:pt x="49" y="100"/>
                      <a:pt x="48" y="101"/>
                      <a:pt x="48" y="102"/>
                    </a:cubicBezTo>
                    <a:close/>
                    <a:moveTo>
                      <a:pt x="57" y="102"/>
                    </a:move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102"/>
                      <a:pt x="62" y="102"/>
                      <a:pt x="65" y="102"/>
                    </a:cubicBezTo>
                    <a:cubicBezTo>
                      <a:pt x="68" y="103"/>
                      <a:pt x="71" y="105"/>
                      <a:pt x="75" y="106"/>
                    </a:cubicBezTo>
                    <a:cubicBezTo>
                      <a:pt x="69" y="106"/>
                      <a:pt x="63" y="105"/>
                      <a:pt x="57" y="102"/>
                    </a:cubicBezTo>
                    <a:close/>
                    <a:moveTo>
                      <a:pt x="110" y="92"/>
                    </a:moveTo>
                    <a:cubicBezTo>
                      <a:pt x="107" y="91"/>
                      <a:pt x="103" y="87"/>
                      <a:pt x="99" y="84"/>
                    </a:cubicBezTo>
                    <a:cubicBezTo>
                      <a:pt x="104" y="79"/>
                      <a:pt x="108" y="74"/>
                      <a:pt x="110" y="69"/>
                    </a:cubicBezTo>
                    <a:cubicBezTo>
                      <a:pt x="113" y="73"/>
                      <a:pt x="115" y="77"/>
                      <a:pt x="117" y="81"/>
                    </a:cubicBezTo>
                    <a:cubicBezTo>
                      <a:pt x="116" y="83"/>
                      <a:pt x="115" y="84"/>
                      <a:pt x="114" y="86"/>
                    </a:cubicBezTo>
                    <a:cubicBezTo>
                      <a:pt x="113" y="88"/>
                      <a:pt x="111" y="90"/>
                      <a:pt x="110" y="92"/>
                    </a:cubicBezTo>
                    <a:close/>
                    <a:moveTo>
                      <a:pt x="117" y="81"/>
                    </a:moveTo>
                    <a:cubicBezTo>
                      <a:pt x="116" y="76"/>
                      <a:pt x="114" y="72"/>
                      <a:pt x="111" y="68"/>
                    </a:cubicBezTo>
                    <a:cubicBezTo>
                      <a:pt x="113" y="63"/>
                      <a:pt x="115" y="57"/>
                      <a:pt x="115" y="52"/>
                    </a:cubicBezTo>
                    <a:cubicBezTo>
                      <a:pt x="117" y="56"/>
                      <a:pt x="119" y="59"/>
                      <a:pt x="121" y="63"/>
                    </a:cubicBezTo>
                    <a:cubicBezTo>
                      <a:pt x="121" y="69"/>
                      <a:pt x="120" y="75"/>
                      <a:pt x="117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1" name="Freeform 196"/>
              <p:cNvSpPr>
                <a:spLocks noEditPoints="1"/>
              </p:cNvSpPr>
              <p:nvPr/>
            </p:nvSpPr>
            <p:spPr>
              <a:xfrm>
                <a:off x="7911308" y="1951038"/>
                <a:ext cx="941388" cy="12731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65">
                    <a:moveTo>
                      <a:pt x="105" y="124"/>
                    </a:moveTo>
                    <a:cubicBezTo>
                      <a:pt x="94" y="107"/>
                      <a:pt x="85" y="89"/>
                      <a:pt x="75" y="72"/>
                    </a:cubicBezTo>
                    <a:cubicBezTo>
                      <a:pt x="70" y="62"/>
                      <a:pt x="73" y="50"/>
                      <a:pt x="73" y="39"/>
                    </a:cubicBezTo>
                    <a:cubicBezTo>
                      <a:pt x="74" y="27"/>
                      <a:pt x="71" y="13"/>
                      <a:pt x="75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0" y="0"/>
                      <a:pt x="65" y="0"/>
                      <a:pt x="61" y="1"/>
                    </a:cubicBezTo>
                    <a:cubicBezTo>
                      <a:pt x="56" y="0"/>
                      <a:pt x="52" y="0"/>
                      <a:pt x="48" y="0"/>
                    </a:cubicBezTo>
                    <a:cubicBezTo>
                      <a:pt x="47" y="0"/>
                      <a:pt x="47" y="1"/>
                      <a:pt x="47" y="1"/>
                    </a:cubicBezTo>
                    <a:cubicBezTo>
                      <a:pt x="50" y="13"/>
                      <a:pt x="48" y="26"/>
                      <a:pt x="48" y="38"/>
                    </a:cubicBezTo>
                    <a:cubicBezTo>
                      <a:pt x="49" y="50"/>
                      <a:pt x="52" y="62"/>
                      <a:pt x="46" y="73"/>
                    </a:cubicBezTo>
                    <a:cubicBezTo>
                      <a:pt x="36" y="90"/>
                      <a:pt x="27" y="107"/>
                      <a:pt x="17" y="124"/>
                    </a:cubicBezTo>
                    <a:cubicBezTo>
                      <a:pt x="12" y="133"/>
                      <a:pt x="0" y="150"/>
                      <a:pt x="8" y="160"/>
                    </a:cubicBezTo>
                    <a:cubicBezTo>
                      <a:pt x="13" y="165"/>
                      <a:pt x="24" y="164"/>
                      <a:pt x="30" y="164"/>
                    </a:cubicBezTo>
                    <a:cubicBezTo>
                      <a:pt x="40" y="164"/>
                      <a:pt x="51" y="163"/>
                      <a:pt x="61" y="163"/>
                    </a:cubicBezTo>
                    <a:cubicBezTo>
                      <a:pt x="72" y="163"/>
                      <a:pt x="83" y="164"/>
                      <a:pt x="93" y="164"/>
                    </a:cubicBezTo>
                    <a:cubicBezTo>
                      <a:pt x="99" y="164"/>
                      <a:pt x="110" y="165"/>
                      <a:pt x="114" y="160"/>
                    </a:cubicBezTo>
                    <a:cubicBezTo>
                      <a:pt x="122" y="149"/>
                      <a:pt x="110" y="133"/>
                      <a:pt x="105" y="124"/>
                    </a:cubicBezTo>
                    <a:close/>
                    <a:moveTo>
                      <a:pt x="104" y="162"/>
                    </a:moveTo>
                    <a:cubicBezTo>
                      <a:pt x="99" y="163"/>
                      <a:pt x="93" y="162"/>
                      <a:pt x="87" y="162"/>
                    </a:cubicBezTo>
                    <a:cubicBezTo>
                      <a:pt x="79" y="162"/>
                      <a:pt x="71" y="161"/>
                      <a:pt x="63" y="161"/>
                    </a:cubicBezTo>
                    <a:cubicBezTo>
                      <a:pt x="63" y="161"/>
                      <a:pt x="63" y="161"/>
                      <a:pt x="62" y="161"/>
                    </a:cubicBezTo>
                    <a:cubicBezTo>
                      <a:pt x="62" y="161"/>
                      <a:pt x="61" y="161"/>
                      <a:pt x="61" y="161"/>
                    </a:cubicBezTo>
                    <a:cubicBezTo>
                      <a:pt x="60" y="161"/>
                      <a:pt x="60" y="161"/>
                      <a:pt x="59" y="161"/>
                    </a:cubicBezTo>
                    <a:cubicBezTo>
                      <a:pt x="59" y="161"/>
                      <a:pt x="59" y="161"/>
                      <a:pt x="59" y="161"/>
                    </a:cubicBezTo>
                    <a:cubicBezTo>
                      <a:pt x="50" y="161"/>
                      <a:pt x="41" y="162"/>
                      <a:pt x="32" y="162"/>
                    </a:cubicBezTo>
                    <a:cubicBezTo>
                      <a:pt x="27" y="162"/>
                      <a:pt x="22" y="162"/>
                      <a:pt x="17" y="162"/>
                    </a:cubicBezTo>
                    <a:cubicBezTo>
                      <a:pt x="6" y="161"/>
                      <a:pt x="7" y="152"/>
                      <a:pt x="9" y="144"/>
                    </a:cubicBezTo>
                    <a:cubicBezTo>
                      <a:pt x="10" y="136"/>
                      <a:pt x="15" y="129"/>
                      <a:pt x="20" y="123"/>
                    </a:cubicBezTo>
                    <a:cubicBezTo>
                      <a:pt x="25" y="114"/>
                      <a:pt x="30" y="106"/>
                      <a:pt x="35" y="97"/>
                    </a:cubicBezTo>
                    <a:cubicBezTo>
                      <a:pt x="37" y="92"/>
                      <a:pt x="40" y="87"/>
                      <a:pt x="43" y="82"/>
                    </a:cubicBezTo>
                    <a:cubicBezTo>
                      <a:pt x="45" y="77"/>
                      <a:pt x="48" y="73"/>
                      <a:pt x="50" y="68"/>
                    </a:cubicBezTo>
                    <a:cubicBezTo>
                      <a:pt x="52" y="60"/>
                      <a:pt x="50" y="50"/>
                      <a:pt x="50" y="42"/>
                    </a:cubicBezTo>
                    <a:cubicBezTo>
                      <a:pt x="50" y="30"/>
                      <a:pt x="49" y="17"/>
                      <a:pt x="49" y="5"/>
                    </a:cubicBezTo>
                    <a:cubicBezTo>
                      <a:pt x="50" y="4"/>
                      <a:pt x="48" y="3"/>
                      <a:pt x="50" y="2"/>
                    </a:cubicBezTo>
                    <a:cubicBezTo>
                      <a:pt x="51" y="1"/>
                      <a:pt x="54" y="2"/>
                      <a:pt x="54" y="2"/>
                    </a:cubicBezTo>
                    <a:cubicBezTo>
                      <a:pt x="57" y="2"/>
                      <a:pt x="59" y="2"/>
                      <a:pt x="61" y="1"/>
                    </a:cubicBezTo>
                    <a:cubicBezTo>
                      <a:pt x="63" y="2"/>
                      <a:pt x="65" y="2"/>
                      <a:pt x="68" y="2"/>
                    </a:cubicBezTo>
                    <a:cubicBezTo>
                      <a:pt x="73" y="1"/>
                      <a:pt x="73" y="3"/>
                      <a:pt x="72" y="8"/>
                    </a:cubicBezTo>
                    <a:cubicBezTo>
                      <a:pt x="71" y="18"/>
                      <a:pt x="72" y="29"/>
                      <a:pt x="72" y="39"/>
                    </a:cubicBezTo>
                    <a:cubicBezTo>
                      <a:pt x="72" y="49"/>
                      <a:pt x="69" y="60"/>
                      <a:pt x="72" y="69"/>
                    </a:cubicBezTo>
                    <a:cubicBezTo>
                      <a:pt x="76" y="78"/>
                      <a:pt x="82" y="86"/>
                      <a:pt x="86" y="95"/>
                    </a:cubicBezTo>
                    <a:cubicBezTo>
                      <a:pt x="91" y="104"/>
                      <a:pt x="96" y="112"/>
                      <a:pt x="101" y="121"/>
                    </a:cubicBezTo>
                    <a:cubicBezTo>
                      <a:pt x="106" y="129"/>
                      <a:pt x="112" y="137"/>
                      <a:pt x="114" y="146"/>
                    </a:cubicBezTo>
                    <a:cubicBezTo>
                      <a:pt x="114" y="148"/>
                      <a:pt x="115" y="150"/>
                      <a:pt x="114" y="153"/>
                    </a:cubicBezTo>
                    <a:cubicBezTo>
                      <a:pt x="114" y="158"/>
                      <a:pt x="109" y="161"/>
                      <a:pt x="104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2" name="Freeform 197"/>
              <p:cNvSpPr>
                <a:spLocks noEditPoints="1"/>
              </p:cNvSpPr>
              <p:nvPr/>
            </p:nvSpPr>
            <p:spPr>
              <a:xfrm>
                <a:off x="7949408" y="2668588"/>
                <a:ext cx="795338" cy="501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3" h="65">
                    <a:moveTo>
                      <a:pt x="93" y="33"/>
                    </a:moveTo>
                    <a:cubicBezTo>
                      <a:pt x="90" y="29"/>
                      <a:pt x="88" y="23"/>
                      <a:pt x="84" y="19"/>
                    </a:cubicBezTo>
                    <a:cubicBezTo>
                      <a:pt x="81" y="16"/>
                      <a:pt x="80" y="17"/>
                      <a:pt x="76" y="17"/>
                    </a:cubicBezTo>
                    <a:cubicBezTo>
                      <a:pt x="67" y="17"/>
                      <a:pt x="76" y="9"/>
                      <a:pt x="76" y="4"/>
                    </a:cubicBezTo>
                    <a:cubicBezTo>
                      <a:pt x="75" y="2"/>
                      <a:pt x="74" y="1"/>
                      <a:pt x="71" y="0"/>
                    </a:cubicBezTo>
                    <a:cubicBezTo>
                      <a:pt x="68" y="0"/>
                      <a:pt x="65" y="0"/>
                      <a:pt x="63" y="3"/>
                    </a:cubicBezTo>
                    <a:cubicBezTo>
                      <a:pt x="60" y="7"/>
                      <a:pt x="65" y="15"/>
                      <a:pt x="62" y="18"/>
                    </a:cubicBezTo>
                    <a:cubicBezTo>
                      <a:pt x="56" y="23"/>
                      <a:pt x="51" y="9"/>
                      <a:pt x="45" y="14"/>
                    </a:cubicBezTo>
                    <a:cubicBezTo>
                      <a:pt x="44" y="15"/>
                      <a:pt x="42" y="20"/>
                      <a:pt x="40" y="20"/>
                    </a:cubicBezTo>
                    <a:cubicBezTo>
                      <a:pt x="37" y="19"/>
                      <a:pt x="39" y="12"/>
                      <a:pt x="39" y="10"/>
                    </a:cubicBezTo>
                    <a:cubicBezTo>
                      <a:pt x="39" y="8"/>
                      <a:pt x="38" y="6"/>
                      <a:pt x="36" y="6"/>
                    </a:cubicBezTo>
                    <a:cubicBezTo>
                      <a:pt x="33" y="6"/>
                      <a:pt x="31" y="8"/>
                      <a:pt x="30" y="10"/>
                    </a:cubicBezTo>
                    <a:cubicBezTo>
                      <a:pt x="29" y="12"/>
                      <a:pt x="28" y="16"/>
                      <a:pt x="27" y="19"/>
                    </a:cubicBezTo>
                    <a:cubicBezTo>
                      <a:pt x="26" y="23"/>
                      <a:pt x="23" y="26"/>
                      <a:pt x="21" y="30"/>
                    </a:cubicBezTo>
                    <a:cubicBezTo>
                      <a:pt x="14" y="38"/>
                      <a:pt x="2" y="49"/>
                      <a:pt x="6" y="61"/>
                    </a:cubicBezTo>
                    <a:cubicBezTo>
                      <a:pt x="6" y="61"/>
                      <a:pt x="7" y="61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3" y="64"/>
                      <a:pt x="40" y="65"/>
                      <a:pt x="56" y="65"/>
                    </a:cubicBezTo>
                    <a:cubicBezTo>
                      <a:pt x="64" y="65"/>
                      <a:pt x="72" y="65"/>
                      <a:pt x="80" y="64"/>
                    </a:cubicBezTo>
                    <a:cubicBezTo>
                      <a:pt x="84" y="64"/>
                      <a:pt x="88" y="64"/>
                      <a:pt x="92" y="63"/>
                    </a:cubicBezTo>
                    <a:cubicBezTo>
                      <a:pt x="94" y="63"/>
                      <a:pt x="98" y="64"/>
                      <a:pt x="100" y="62"/>
                    </a:cubicBezTo>
                    <a:cubicBezTo>
                      <a:pt x="103" y="60"/>
                      <a:pt x="102" y="56"/>
                      <a:pt x="101" y="53"/>
                    </a:cubicBezTo>
                    <a:cubicBezTo>
                      <a:pt x="100" y="46"/>
                      <a:pt x="97" y="39"/>
                      <a:pt x="93" y="33"/>
                    </a:cubicBezTo>
                    <a:close/>
                    <a:moveTo>
                      <a:pt x="93" y="62"/>
                    </a:moveTo>
                    <a:cubicBezTo>
                      <a:pt x="91" y="62"/>
                      <a:pt x="89" y="62"/>
                      <a:pt x="87" y="62"/>
                    </a:cubicBezTo>
                    <a:cubicBezTo>
                      <a:pt x="83" y="62"/>
                      <a:pt x="80" y="63"/>
                      <a:pt x="77" y="63"/>
                    </a:cubicBezTo>
                    <a:cubicBezTo>
                      <a:pt x="69" y="63"/>
                      <a:pt x="62" y="63"/>
                      <a:pt x="55" y="63"/>
                    </a:cubicBezTo>
                    <a:cubicBezTo>
                      <a:pt x="39" y="63"/>
                      <a:pt x="24" y="62"/>
                      <a:pt x="8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0" y="51"/>
                      <a:pt x="20" y="33"/>
                      <a:pt x="24" y="27"/>
                    </a:cubicBezTo>
                    <a:cubicBezTo>
                      <a:pt x="27" y="23"/>
                      <a:pt x="29" y="19"/>
                      <a:pt x="30" y="15"/>
                    </a:cubicBezTo>
                    <a:cubicBezTo>
                      <a:pt x="30" y="13"/>
                      <a:pt x="31" y="11"/>
                      <a:pt x="32" y="10"/>
                    </a:cubicBezTo>
                    <a:cubicBezTo>
                      <a:pt x="35" y="4"/>
                      <a:pt x="38" y="11"/>
                      <a:pt x="37" y="15"/>
                    </a:cubicBezTo>
                    <a:cubicBezTo>
                      <a:pt x="37" y="18"/>
                      <a:pt x="37" y="22"/>
                      <a:pt x="41" y="21"/>
                    </a:cubicBezTo>
                    <a:cubicBezTo>
                      <a:pt x="43" y="20"/>
                      <a:pt x="43" y="19"/>
                      <a:pt x="45" y="18"/>
                    </a:cubicBezTo>
                    <a:cubicBezTo>
                      <a:pt x="50" y="12"/>
                      <a:pt x="52" y="17"/>
                      <a:pt x="56" y="20"/>
                    </a:cubicBezTo>
                    <a:cubicBezTo>
                      <a:pt x="59" y="21"/>
                      <a:pt x="63" y="21"/>
                      <a:pt x="64" y="17"/>
                    </a:cubicBezTo>
                    <a:cubicBezTo>
                      <a:pt x="66" y="12"/>
                      <a:pt x="59" y="1"/>
                      <a:pt x="69" y="1"/>
                    </a:cubicBezTo>
                    <a:cubicBezTo>
                      <a:pt x="81" y="2"/>
                      <a:pt x="69" y="12"/>
                      <a:pt x="70" y="15"/>
                    </a:cubicBezTo>
                    <a:cubicBezTo>
                      <a:pt x="70" y="17"/>
                      <a:pt x="71" y="17"/>
                      <a:pt x="72" y="18"/>
                    </a:cubicBezTo>
                    <a:cubicBezTo>
                      <a:pt x="73" y="18"/>
                      <a:pt x="73" y="19"/>
                      <a:pt x="74" y="19"/>
                    </a:cubicBezTo>
                    <a:cubicBezTo>
                      <a:pt x="79" y="20"/>
                      <a:pt x="82" y="18"/>
                      <a:pt x="84" y="23"/>
                    </a:cubicBezTo>
                    <a:cubicBezTo>
                      <a:pt x="87" y="27"/>
                      <a:pt x="90" y="31"/>
                      <a:pt x="92" y="35"/>
                    </a:cubicBezTo>
                    <a:cubicBezTo>
                      <a:pt x="96" y="41"/>
                      <a:pt x="100" y="49"/>
                      <a:pt x="100" y="56"/>
                    </a:cubicBezTo>
                    <a:cubicBezTo>
                      <a:pt x="100" y="56"/>
                      <a:pt x="100" y="57"/>
                      <a:pt x="100" y="58"/>
                    </a:cubicBezTo>
                    <a:cubicBezTo>
                      <a:pt x="98" y="60"/>
                      <a:pt x="96" y="62"/>
                      <a:pt x="9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3" name="Freeform 198"/>
              <p:cNvSpPr>
                <a:spLocks noEditPoints="1"/>
              </p:cNvSpPr>
              <p:nvPr/>
            </p:nvSpPr>
            <p:spPr>
              <a:xfrm>
                <a:off x="8258970" y="2646363"/>
                <a:ext cx="46038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5"/>
                    </a:moveTo>
                    <a:cubicBezTo>
                      <a:pt x="3" y="6"/>
                      <a:pt x="5" y="5"/>
                      <a:pt x="5" y="4"/>
                    </a:cubicBezTo>
                    <a:cubicBezTo>
                      <a:pt x="6" y="3"/>
                      <a:pt x="6" y="1"/>
                      <a:pt x="4" y="0"/>
                    </a:cubicBezTo>
                    <a:cubicBezTo>
                      <a:pt x="3" y="0"/>
                      <a:pt x="2" y="0"/>
                      <a:pt x="1" y="2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4"/>
                      <a:pt x="1" y="5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2"/>
                      <a:pt x="5" y="3"/>
                      <a:pt x="4" y="3"/>
                    </a:cubicBezTo>
                    <a:cubicBezTo>
                      <a:pt x="3" y="5"/>
                      <a:pt x="1" y="4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4" name="Freeform 199"/>
              <p:cNvSpPr>
                <a:spLocks noEditPoints="1"/>
              </p:cNvSpPr>
              <p:nvPr/>
            </p:nvSpPr>
            <p:spPr>
              <a:xfrm>
                <a:off x="8312945" y="2514600"/>
                <a:ext cx="1381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17">
                    <a:moveTo>
                      <a:pt x="5" y="3"/>
                    </a:moveTo>
                    <a:cubicBezTo>
                      <a:pt x="4" y="3"/>
                      <a:pt x="4" y="3"/>
                      <a:pt x="4" y="4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6" y="17"/>
                      <a:pt x="11" y="15"/>
                      <a:pt x="14" y="13"/>
                    </a:cubicBezTo>
                    <a:cubicBezTo>
                      <a:pt x="17" y="10"/>
                      <a:pt x="17" y="6"/>
                      <a:pt x="14" y="4"/>
                    </a:cubicBezTo>
                    <a:cubicBezTo>
                      <a:pt x="11" y="1"/>
                      <a:pt x="7" y="1"/>
                      <a:pt x="5" y="3"/>
                    </a:cubicBezTo>
                    <a:close/>
                    <a:moveTo>
                      <a:pt x="12" y="12"/>
                    </a:moveTo>
                    <a:cubicBezTo>
                      <a:pt x="10" y="13"/>
                      <a:pt x="7" y="14"/>
                      <a:pt x="5" y="13"/>
                    </a:cubicBezTo>
                    <a:cubicBezTo>
                      <a:pt x="3" y="11"/>
                      <a:pt x="3" y="8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0" y="0"/>
                      <a:pt x="18" y="8"/>
                      <a:pt x="1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5" name="Freeform 200"/>
              <p:cNvSpPr/>
              <p:nvPr/>
            </p:nvSpPr>
            <p:spPr>
              <a:xfrm>
                <a:off x="8312945" y="2414588"/>
                <a:ext cx="38100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4">
                    <a:moveTo>
                      <a:pt x="4" y="2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1"/>
                      <a:pt x="4" y="2"/>
                    </a:cubicBezTo>
                    <a:cubicBezTo>
                      <a:pt x="3" y="3"/>
                      <a:pt x="1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2"/>
                      <a:pt x="3" y="4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6" name="Freeform 201"/>
              <p:cNvSpPr/>
              <p:nvPr/>
            </p:nvSpPr>
            <p:spPr>
              <a:xfrm>
                <a:off x="8358983" y="2282825"/>
                <a:ext cx="619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8">
                    <a:moveTo>
                      <a:pt x="1" y="2"/>
                    </a:moveTo>
                    <a:cubicBezTo>
                      <a:pt x="2" y="1"/>
                      <a:pt x="4" y="0"/>
                      <a:pt x="6" y="2"/>
                    </a:cubicBezTo>
                    <a:cubicBezTo>
                      <a:pt x="7" y="2"/>
                      <a:pt x="7" y="4"/>
                      <a:pt x="6" y="5"/>
                    </a:cubicBezTo>
                    <a:cubicBezTo>
                      <a:pt x="5" y="6"/>
                      <a:pt x="3" y="7"/>
                      <a:pt x="2" y="6"/>
                    </a:cubicBezTo>
                    <a:cubicBezTo>
                      <a:pt x="1" y="5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2" y="8"/>
                      <a:pt x="5" y="7"/>
                      <a:pt x="6" y="6"/>
                    </a:cubicBezTo>
                    <a:cubicBezTo>
                      <a:pt x="8" y="5"/>
                      <a:pt x="8" y="2"/>
                      <a:pt x="6" y="1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7" name="Freeform 202"/>
              <p:cNvSpPr>
                <a:spLocks noEditPoints="1"/>
              </p:cNvSpPr>
              <p:nvPr/>
            </p:nvSpPr>
            <p:spPr>
              <a:xfrm>
                <a:off x="8327233" y="2144713"/>
                <a:ext cx="238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0" y="2"/>
                    </a:moveTo>
                    <a:cubicBezTo>
                      <a:pt x="0" y="3"/>
                      <a:pt x="1" y="3"/>
                      <a:pt x="2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8" name="Freeform 203"/>
              <p:cNvSpPr>
                <a:spLocks noEditPoints="1"/>
              </p:cNvSpPr>
              <p:nvPr/>
            </p:nvSpPr>
            <p:spPr>
              <a:xfrm>
                <a:off x="8381208" y="2074863"/>
                <a:ext cx="3968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4" y="5"/>
                    </a:moveTo>
                    <a:cubicBezTo>
                      <a:pt x="5" y="4"/>
                      <a:pt x="5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4"/>
                      <a:pt x="2" y="5"/>
                      <a:pt x="4" y="5"/>
                    </a:cubicBezTo>
                    <a:close/>
                    <a:moveTo>
                      <a:pt x="4" y="4"/>
                    </a:moveTo>
                    <a:cubicBezTo>
                      <a:pt x="3" y="5"/>
                      <a:pt x="1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2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9" name="Freeform 204"/>
              <p:cNvSpPr>
                <a:spLocks noEditPoints="1"/>
              </p:cNvSpPr>
              <p:nvPr/>
            </p:nvSpPr>
            <p:spPr>
              <a:xfrm>
                <a:off x="8374858" y="2160588"/>
                <a:ext cx="22225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4">
                    <a:moveTo>
                      <a:pt x="2" y="3"/>
                    </a:moveTo>
                    <a:cubicBezTo>
                      <a:pt x="3" y="2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800" name="组合 660"/>
            <p:cNvGrpSpPr/>
            <p:nvPr/>
          </p:nvGrpSpPr>
          <p:grpSpPr>
            <a:xfrm>
              <a:off x="0" y="0"/>
              <a:ext cx="12844462" cy="9318625"/>
              <a:chOff x="0" y="0"/>
              <a:chExt cx="12844462" cy="9318625"/>
            </a:xfrm>
          </p:grpSpPr>
          <p:sp>
            <p:nvSpPr>
              <p:cNvPr id="28801" name="Freeform 206"/>
              <p:cNvSpPr>
                <a:spLocks noEditPoints="1"/>
              </p:cNvSpPr>
              <p:nvPr/>
            </p:nvSpPr>
            <p:spPr>
              <a:xfrm>
                <a:off x="8959850" y="3548062"/>
                <a:ext cx="3810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0" y="2"/>
                    </a:move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5" y="3"/>
                      <a:pt x="3" y="4"/>
                    </a:cubicBezTo>
                    <a:cubicBezTo>
                      <a:pt x="1" y="4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2" name="Freeform 207"/>
              <p:cNvSpPr/>
              <p:nvPr/>
            </p:nvSpPr>
            <p:spPr>
              <a:xfrm>
                <a:off x="9013825" y="36798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1"/>
                    </a:moveTo>
                    <a:cubicBezTo>
                      <a:pt x="0" y="1"/>
                      <a:pt x="1" y="3"/>
                      <a:pt x="2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2" y="0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3" name="Freeform 208"/>
              <p:cNvSpPr>
                <a:spLocks noEditPoints="1"/>
              </p:cNvSpPr>
              <p:nvPr/>
            </p:nvSpPr>
            <p:spPr>
              <a:xfrm>
                <a:off x="9013825" y="3763962"/>
                <a:ext cx="38100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4" y="4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lose/>
                    <a:moveTo>
                      <a:pt x="4" y="2"/>
                    </a:moveTo>
                    <a:cubicBezTo>
                      <a:pt x="3" y="3"/>
                      <a:pt x="3" y="3"/>
                      <a:pt x="2" y="3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4" name="Freeform 209"/>
              <p:cNvSpPr/>
              <p:nvPr/>
            </p:nvSpPr>
            <p:spPr>
              <a:xfrm>
                <a:off x="9074150" y="3903662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5" y="5"/>
                    </a:moveTo>
                    <a:cubicBezTo>
                      <a:pt x="6" y="4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3" y="6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5" name="Freeform 210"/>
              <p:cNvSpPr>
                <a:spLocks noEditPoints="1"/>
              </p:cNvSpPr>
              <p:nvPr/>
            </p:nvSpPr>
            <p:spPr>
              <a:xfrm>
                <a:off x="8943975" y="3286125"/>
                <a:ext cx="69850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7">
                    <a:moveTo>
                      <a:pt x="6" y="6"/>
                    </a:moveTo>
                    <a:cubicBezTo>
                      <a:pt x="8" y="6"/>
                      <a:pt x="9" y="3"/>
                      <a:pt x="8" y="2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0" y="3"/>
                      <a:pt x="1" y="5"/>
                    </a:cubicBezTo>
                    <a:cubicBezTo>
                      <a:pt x="2" y="7"/>
                      <a:pt x="4" y="7"/>
                      <a:pt x="6" y="6"/>
                    </a:cubicBezTo>
                    <a:close/>
                    <a:moveTo>
                      <a:pt x="4" y="1"/>
                    </a:moveTo>
                    <a:cubicBezTo>
                      <a:pt x="5" y="0"/>
                      <a:pt x="7" y="1"/>
                      <a:pt x="7" y="2"/>
                    </a:cubicBezTo>
                    <a:cubicBezTo>
                      <a:pt x="8" y="3"/>
                      <a:pt x="7" y="5"/>
                      <a:pt x="6" y="6"/>
                    </a:cubicBezTo>
                    <a:cubicBezTo>
                      <a:pt x="4" y="6"/>
                      <a:pt x="3" y="6"/>
                      <a:pt x="2" y="4"/>
                    </a:cubicBezTo>
                    <a:cubicBezTo>
                      <a:pt x="1" y="3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6" name="Freeform 211"/>
              <p:cNvSpPr/>
              <p:nvPr/>
            </p:nvSpPr>
            <p:spPr>
              <a:xfrm>
                <a:off x="9020175" y="3100387"/>
                <a:ext cx="123825" cy="1317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6" h="17">
                    <a:moveTo>
                      <a:pt x="8" y="0"/>
                    </a:moveTo>
                    <a:cubicBezTo>
                      <a:pt x="5" y="1"/>
                      <a:pt x="0" y="3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4"/>
                      <a:pt x="5" y="1"/>
                      <a:pt x="7" y="1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6" y="14"/>
                      <a:pt x="2" y="16"/>
                      <a:pt x="1" y="8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7"/>
                      <a:pt x="16" y="16"/>
                      <a:pt x="16" y="7"/>
                    </a:cubicBezTo>
                    <a:cubicBezTo>
                      <a:pt x="16" y="2"/>
                      <a:pt x="13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7" name="Freeform 212"/>
              <p:cNvSpPr/>
              <p:nvPr/>
            </p:nvSpPr>
            <p:spPr>
              <a:xfrm>
                <a:off x="9074150" y="3108325"/>
                <a:ext cx="31750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8" name="Freeform 213"/>
              <p:cNvSpPr>
                <a:spLocks noEditPoints="1"/>
              </p:cNvSpPr>
              <p:nvPr/>
            </p:nvSpPr>
            <p:spPr>
              <a:xfrm>
                <a:off x="8943975" y="3092450"/>
                <a:ext cx="53975" cy="47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6">
                    <a:moveTo>
                      <a:pt x="4" y="6"/>
                    </a:moveTo>
                    <a:cubicBezTo>
                      <a:pt x="6" y="6"/>
                      <a:pt x="7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6"/>
                      <a:pt x="3" y="6"/>
                      <a:pt x="4" y="6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6" y="1"/>
                      <a:pt x="6" y="3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9" name="Freeform 214"/>
              <p:cNvSpPr>
                <a:spLocks noEditPoints="1"/>
              </p:cNvSpPr>
              <p:nvPr/>
            </p:nvSpPr>
            <p:spPr>
              <a:xfrm>
                <a:off x="8966200" y="3100387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0" name="Freeform 215"/>
              <p:cNvSpPr>
                <a:spLocks noEditPoints="1"/>
              </p:cNvSpPr>
              <p:nvPr/>
            </p:nvSpPr>
            <p:spPr>
              <a:xfrm>
                <a:off x="8974137" y="2924175"/>
                <a:ext cx="131763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16">
                    <a:moveTo>
                      <a:pt x="5" y="15"/>
                    </a:moveTo>
                    <a:cubicBezTo>
                      <a:pt x="9" y="16"/>
                      <a:pt x="14" y="13"/>
                      <a:pt x="16" y="9"/>
                    </a:cubicBezTo>
                    <a:cubicBezTo>
                      <a:pt x="17" y="6"/>
                      <a:pt x="15" y="2"/>
                      <a:pt x="11" y="1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0" y="13"/>
                      <a:pt x="5" y="15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2"/>
                      <a:pt x="10" y="0"/>
                      <a:pt x="13" y="3"/>
                    </a:cubicBezTo>
                    <a:cubicBezTo>
                      <a:pt x="16" y="5"/>
                      <a:pt x="16" y="9"/>
                      <a:pt x="14" y="11"/>
                    </a:cubicBezTo>
                    <a:cubicBezTo>
                      <a:pt x="12" y="13"/>
                      <a:pt x="8" y="14"/>
                      <a:pt x="5" y="14"/>
                    </a:cubicBezTo>
                    <a:cubicBezTo>
                      <a:pt x="2" y="13"/>
                      <a:pt x="1" y="10"/>
                      <a:pt x="2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1" name="Freeform 216"/>
              <p:cNvSpPr>
                <a:spLocks noEditPoints="1"/>
              </p:cNvSpPr>
              <p:nvPr/>
            </p:nvSpPr>
            <p:spPr>
              <a:xfrm>
                <a:off x="9051925" y="2946400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4" y="1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3"/>
                    </a:cubicBez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2" name="Freeform 217"/>
              <p:cNvSpPr/>
              <p:nvPr/>
            </p:nvSpPr>
            <p:spPr>
              <a:xfrm>
                <a:off x="1655762" y="5722937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7">
                    <a:moveTo>
                      <a:pt x="0" y="1"/>
                    </a:move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3" name="Freeform 218"/>
              <p:cNvSpPr>
                <a:spLocks noEditPoints="1"/>
              </p:cNvSpPr>
              <p:nvPr/>
            </p:nvSpPr>
            <p:spPr>
              <a:xfrm>
                <a:off x="414337" y="4319587"/>
                <a:ext cx="1797050" cy="1851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3" h="240">
                    <a:moveTo>
                      <a:pt x="232" y="18"/>
                    </a:moveTo>
                    <a:cubicBezTo>
                      <a:pt x="232" y="17"/>
                      <a:pt x="231" y="17"/>
                      <a:pt x="230" y="17"/>
                    </a:cubicBezTo>
                    <a:cubicBezTo>
                      <a:pt x="231" y="17"/>
                      <a:pt x="231" y="16"/>
                      <a:pt x="230" y="16"/>
                    </a:cubicBezTo>
                    <a:cubicBezTo>
                      <a:pt x="220" y="10"/>
                      <a:pt x="208" y="6"/>
                      <a:pt x="196" y="4"/>
                    </a:cubicBezTo>
                    <a:cubicBezTo>
                      <a:pt x="184" y="1"/>
                      <a:pt x="171" y="0"/>
                      <a:pt x="159" y="1"/>
                    </a:cubicBezTo>
                    <a:cubicBezTo>
                      <a:pt x="146" y="1"/>
                      <a:pt x="133" y="3"/>
                      <a:pt x="120" y="6"/>
                    </a:cubicBezTo>
                    <a:cubicBezTo>
                      <a:pt x="114" y="8"/>
                      <a:pt x="108" y="10"/>
                      <a:pt x="103" y="12"/>
                    </a:cubicBezTo>
                    <a:cubicBezTo>
                      <a:pt x="100" y="14"/>
                      <a:pt x="97" y="15"/>
                      <a:pt x="94" y="16"/>
                    </a:cubicBezTo>
                    <a:cubicBezTo>
                      <a:pt x="92" y="17"/>
                      <a:pt x="90" y="19"/>
                      <a:pt x="88" y="20"/>
                    </a:cubicBezTo>
                    <a:cubicBezTo>
                      <a:pt x="87" y="18"/>
                      <a:pt x="86" y="17"/>
                      <a:pt x="85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2" y="17"/>
                      <a:pt x="81" y="18"/>
                      <a:pt x="80" y="19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20"/>
                      <a:pt x="81" y="21"/>
                      <a:pt x="81" y="23"/>
                    </a:cubicBezTo>
                    <a:cubicBezTo>
                      <a:pt x="76" y="25"/>
                      <a:pt x="71" y="29"/>
                      <a:pt x="66" y="32"/>
                    </a:cubicBezTo>
                    <a:cubicBezTo>
                      <a:pt x="61" y="36"/>
                      <a:pt x="55" y="40"/>
                      <a:pt x="50" y="45"/>
                    </a:cubicBezTo>
                    <a:cubicBezTo>
                      <a:pt x="40" y="54"/>
                      <a:pt x="31" y="64"/>
                      <a:pt x="24" y="76"/>
                    </a:cubicBezTo>
                    <a:cubicBezTo>
                      <a:pt x="10" y="98"/>
                      <a:pt x="0" y="126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5"/>
                      <a:pt x="1" y="157"/>
                      <a:pt x="1" y="160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4" y="160"/>
                      <a:pt x="3" y="157"/>
                      <a:pt x="2" y="154"/>
                    </a:cubicBezTo>
                    <a:cubicBezTo>
                      <a:pt x="2" y="154"/>
                      <a:pt x="3" y="155"/>
                      <a:pt x="3" y="154"/>
                    </a:cubicBezTo>
                    <a:cubicBezTo>
                      <a:pt x="9" y="147"/>
                      <a:pt x="17" y="141"/>
                      <a:pt x="25" y="138"/>
                    </a:cubicBezTo>
                    <a:cubicBezTo>
                      <a:pt x="30" y="136"/>
                      <a:pt x="34" y="135"/>
                      <a:pt x="39" y="135"/>
                    </a:cubicBezTo>
                    <a:cubicBezTo>
                      <a:pt x="40" y="135"/>
                      <a:pt x="41" y="135"/>
                      <a:pt x="42" y="134"/>
                    </a:cubicBezTo>
                    <a:cubicBezTo>
                      <a:pt x="43" y="136"/>
                      <a:pt x="43" y="138"/>
                      <a:pt x="45" y="138"/>
                    </a:cubicBezTo>
                    <a:cubicBezTo>
                      <a:pt x="47" y="138"/>
                      <a:pt x="45" y="134"/>
                      <a:pt x="44" y="134"/>
                    </a:cubicBezTo>
                    <a:cubicBezTo>
                      <a:pt x="45" y="133"/>
                      <a:pt x="45" y="132"/>
                      <a:pt x="46" y="131"/>
                    </a:cubicBezTo>
                    <a:cubicBezTo>
                      <a:pt x="52" y="125"/>
                      <a:pt x="59" y="121"/>
                      <a:pt x="67" y="119"/>
                    </a:cubicBezTo>
                    <a:cubicBezTo>
                      <a:pt x="71" y="118"/>
                      <a:pt x="75" y="117"/>
                      <a:pt x="79" y="117"/>
                    </a:cubicBezTo>
                    <a:cubicBezTo>
                      <a:pt x="83" y="117"/>
                      <a:pt x="90" y="118"/>
                      <a:pt x="93" y="120"/>
                    </a:cubicBezTo>
                    <a:cubicBezTo>
                      <a:pt x="93" y="120"/>
                      <a:pt x="93" y="120"/>
                      <a:pt x="93" y="121"/>
                    </a:cubicBezTo>
                    <a:cubicBezTo>
                      <a:pt x="93" y="121"/>
                      <a:pt x="93" y="122"/>
                      <a:pt x="94" y="122"/>
                    </a:cubicBezTo>
                    <a:cubicBezTo>
                      <a:pt x="94" y="123"/>
                      <a:pt x="95" y="123"/>
                      <a:pt x="95" y="124"/>
                    </a:cubicBezTo>
                    <a:cubicBezTo>
                      <a:pt x="96" y="124"/>
                      <a:pt x="97" y="124"/>
                      <a:pt x="97" y="124"/>
                    </a:cubicBezTo>
                    <a:cubicBezTo>
                      <a:pt x="98" y="123"/>
                      <a:pt x="97" y="121"/>
                      <a:pt x="96" y="121"/>
                    </a:cubicBezTo>
                    <a:cubicBezTo>
                      <a:pt x="96" y="120"/>
                      <a:pt x="96" y="120"/>
                      <a:pt x="95" y="119"/>
                    </a:cubicBezTo>
                    <a:cubicBezTo>
                      <a:pt x="98" y="110"/>
                      <a:pt x="105" y="102"/>
                      <a:pt x="114" y="98"/>
                    </a:cubicBezTo>
                    <a:cubicBezTo>
                      <a:pt x="116" y="105"/>
                      <a:pt x="121" y="112"/>
                      <a:pt x="125" y="119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5" y="120"/>
                      <a:pt x="124" y="120"/>
                      <a:pt x="123" y="119"/>
                    </a:cubicBezTo>
                    <a:cubicBezTo>
                      <a:pt x="123" y="119"/>
                      <a:pt x="123" y="118"/>
                      <a:pt x="123" y="118"/>
                    </a:cubicBezTo>
                    <a:cubicBezTo>
                      <a:pt x="123" y="117"/>
                      <a:pt x="123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6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3" y="119"/>
                      <a:pt x="123" y="120"/>
                      <a:pt x="123" y="120"/>
                    </a:cubicBezTo>
                    <a:cubicBezTo>
                      <a:pt x="124" y="120"/>
                      <a:pt x="125" y="120"/>
                      <a:pt x="125" y="119"/>
                    </a:cubicBezTo>
                    <a:cubicBezTo>
                      <a:pt x="126" y="121"/>
                      <a:pt x="126" y="122"/>
                      <a:pt x="127" y="123"/>
                    </a:cubicBezTo>
                    <a:cubicBezTo>
                      <a:pt x="132" y="131"/>
                      <a:pt x="136" y="139"/>
                      <a:pt x="140" y="147"/>
                    </a:cubicBezTo>
                    <a:cubicBezTo>
                      <a:pt x="145" y="155"/>
                      <a:pt x="149" y="162"/>
                      <a:pt x="154" y="170"/>
                    </a:cubicBezTo>
                    <a:cubicBezTo>
                      <a:pt x="158" y="177"/>
                      <a:pt x="163" y="184"/>
                      <a:pt x="166" y="191"/>
                    </a:cubicBezTo>
                    <a:cubicBezTo>
                      <a:pt x="166" y="190"/>
                      <a:pt x="165" y="190"/>
                      <a:pt x="164" y="191"/>
                    </a:cubicBezTo>
                    <a:cubicBezTo>
                      <a:pt x="164" y="192"/>
                      <a:pt x="164" y="192"/>
                      <a:pt x="164" y="193"/>
                    </a:cubicBezTo>
                    <a:cubicBezTo>
                      <a:pt x="165" y="193"/>
                      <a:pt x="165" y="193"/>
                      <a:pt x="165" y="193"/>
                    </a:cubicBezTo>
                    <a:cubicBezTo>
                      <a:pt x="165" y="193"/>
                      <a:pt x="166" y="192"/>
                      <a:pt x="167" y="192"/>
                    </a:cubicBezTo>
                    <a:cubicBezTo>
                      <a:pt x="167" y="192"/>
                      <a:pt x="167" y="191"/>
                      <a:pt x="167" y="192"/>
                    </a:cubicBezTo>
                    <a:cubicBezTo>
                      <a:pt x="166" y="192"/>
                      <a:pt x="165" y="192"/>
                      <a:pt x="165" y="193"/>
                    </a:cubicBezTo>
                    <a:cubicBezTo>
                      <a:pt x="164" y="192"/>
                      <a:pt x="164" y="192"/>
                      <a:pt x="165" y="191"/>
                    </a:cubicBezTo>
                    <a:cubicBezTo>
                      <a:pt x="165" y="191"/>
                      <a:pt x="166" y="191"/>
                      <a:pt x="166" y="191"/>
                    </a:cubicBezTo>
                    <a:cubicBezTo>
                      <a:pt x="166" y="191"/>
                      <a:pt x="167" y="191"/>
                      <a:pt x="167" y="191"/>
                    </a:cubicBezTo>
                    <a:cubicBezTo>
                      <a:pt x="167" y="192"/>
                      <a:pt x="168" y="193"/>
                      <a:pt x="168" y="194"/>
                    </a:cubicBezTo>
                    <a:cubicBezTo>
                      <a:pt x="168" y="194"/>
                      <a:pt x="167" y="195"/>
                      <a:pt x="167" y="195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71" y="207"/>
                      <a:pt x="178" y="219"/>
                      <a:pt x="187" y="228"/>
                    </a:cubicBezTo>
                    <a:cubicBezTo>
                      <a:pt x="193" y="234"/>
                      <a:pt x="203" y="240"/>
                      <a:pt x="212" y="235"/>
                    </a:cubicBezTo>
                    <a:cubicBezTo>
                      <a:pt x="219" y="231"/>
                      <a:pt x="224" y="220"/>
                      <a:pt x="221" y="212"/>
                    </a:cubicBezTo>
                    <a:cubicBezTo>
                      <a:pt x="220" y="210"/>
                      <a:pt x="218" y="208"/>
                      <a:pt x="215" y="208"/>
                    </a:cubicBezTo>
                    <a:cubicBezTo>
                      <a:pt x="212" y="208"/>
                      <a:pt x="210" y="211"/>
                      <a:pt x="209" y="213"/>
                    </a:cubicBezTo>
                    <a:cubicBezTo>
                      <a:pt x="209" y="214"/>
                      <a:pt x="209" y="214"/>
                      <a:pt x="209" y="214"/>
                    </a:cubicBezTo>
                    <a:cubicBezTo>
                      <a:pt x="208" y="218"/>
                      <a:pt x="207" y="224"/>
                      <a:pt x="201" y="221"/>
                    </a:cubicBezTo>
                    <a:cubicBezTo>
                      <a:pt x="198" y="220"/>
                      <a:pt x="196" y="217"/>
                      <a:pt x="194" y="215"/>
                    </a:cubicBezTo>
                    <a:cubicBezTo>
                      <a:pt x="189" y="210"/>
                      <a:pt x="184" y="205"/>
                      <a:pt x="180" y="199"/>
                    </a:cubicBezTo>
                    <a:cubicBezTo>
                      <a:pt x="179" y="196"/>
                      <a:pt x="177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69" y="183"/>
                      <a:pt x="164" y="175"/>
                      <a:pt x="160" y="168"/>
                    </a:cubicBezTo>
                    <a:cubicBezTo>
                      <a:pt x="155" y="160"/>
                      <a:pt x="150" y="152"/>
                      <a:pt x="146" y="144"/>
                    </a:cubicBezTo>
                    <a:cubicBezTo>
                      <a:pt x="136" y="128"/>
                      <a:pt x="127" y="112"/>
                      <a:pt x="117" y="96"/>
                    </a:cubicBezTo>
                    <a:cubicBezTo>
                      <a:pt x="125" y="93"/>
                      <a:pt x="134" y="92"/>
                      <a:pt x="143" y="95"/>
                    </a:cubicBezTo>
                    <a:cubicBezTo>
                      <a:pt x="143" y="95"/>
                      <a:pt x="143" y="95"/>
                      <a:pt x="143" y="95"/>
                    </a:cubicBezTo>
                    <a:cubicBezTo>
                      <a:pt x="143" y="97"/>
                      <a:pt x="145" y="98"/>
                      <a:pt x="146" y="99"/>
                    </a:cubicBezTo>
                    <a:cubicBezTo>
                      <a:pt x="147" y="99"/>
                      <a:pt x="147" y="99"/>
                      <a:pt x="147" y="98"/>
                    </a:cubicBezTo>
                    <a:cubicBezTo>
                      <a:pt x="147" y="96"/>
                      <a:pt x="146" y="95"/>
                      <a:pt x="144" y="94"/>
                    </a:cubicBezTo>
                    <a:cubicBezTo>
                      <a:pt x="148" y="73"/>
                      <a:pt x="166" y="56"/>
                      <a:pt x="188" y="53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54"/>
                      <a:pt x="189" y="54"/>
                      <a:pt x="190" y="55"/>
                    </a:cubicBezTo>
                    <a:cubicBezTo>
                      <a:pt x="191" y="56"/>
                      <a:pt x="192" y="56"/>
                      <a:pt x="193" y="56"/>
                    </a:cubicBezTo>
                    <a:cubicBezTo>
                      <a:pt x="194" y="55"/>
                      <a:pt x="193" y="54"/>
                      <a:pt x="192" y="54"/>
                    </a:cubicBezTo>
                    <a:cubicBezTo>
                      <a:pt x="191" y="53"/>
                      <a:pt x="190" y="52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43"/>
                      <a:pt x="197" y="35"/>
                      <a:pt x="204" y="30"/>
                    </a:cubicBezTo>
                    <a:cubicBezTo>
                      <a:pt x="211" y="24"/>
                      <a:pt x="219" y="21"/>
                      <a:pt x="228" y="18"/>
                    </a:cubicBezTo>
                    <a:cubicBezTo>
                      <a:pt x="228" y="18"/>
                      <a:pt x="228" y="18"/>
                      <a:pt x="228" y="18"/>
                    </a:cubicBezTo>
                    <a:cubicBezTo>
                      <a:pt x="228" y="18"/>
                      <a:pt x="229" y="19"/>
                      <a:pt x="229" y="19"/>
                    </a:cubicBez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20"/>
                      <a:pt x="233" y="18"/>
                      <a:pt x="232" y="18"/>
                    </a:cubicBezTo>
                    <a:close/>
                    <a:moveTo>
                      <a:pt x="80" y="19"/>
                    </a:moveTo>
                    <a:cubicBezTo>
                      <a:pt x="82" y="19"/>
                      <a:pt x="83" y="18"/>
                      <a:pt x="84" y="17"/>
                    </a:cubicBezTo>
                    <a:cubicBezTo>
                      <a:pt x="85" y="18"/>
                      <a:pt x="86" y="19"/>
                      <a:pt x="87" y="20"/>
                    </a:cubicBezTo>
                    <a:cubicBezTo>
                      <a:pt x="86" y="21"/>
                      <a:pt x="86" y="21"/>
                      <a:pt x="85" y="21"/>
                    </a:cubicBezTo>
                    <a:cubicBezTo>
                      <a:pt x="85" y="21"/>
                      <a:pt x="84" y="21"/>
                      <a:pt x="84" y="21"/>
                    </a:cubicBezTo>
                    <a:cubicBezTo>
                      <a:pt x="84" y="22"/>
                      <a:pt x="83" y="22"/>
                      <a:pt x="82" y="22"/>
                    </a:cubicBezTo>
                    <a:cubicBezTo>
                      <a:pt x="82" y="21"/>
                      <a:pt x="81" y="20"/>
                      <a:pt x="80" y="19"/>
                    </a:cubicBezTo>
                    <a:close/>
                    <a:moveTo>
                      <a:pt x="8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lose/>
                    <a:moveTo>
                      <a:pt x="2" y="156"/>
                    </a:moveTo>
                    <a:cubicBezTo>
                      <a:pt x="2" y="156"/>
                      <a:pt x="3" y="157"/>
                      <a:pt x="3" y="157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4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4"/>
                      <a:pt x="2" y="155"/>
                      <a:pt x="2" y="156"/>
                    </a:cubicBezTo>
                    <a:close/>
                    <a:moveTo>
                      <a:pt x="45" y="136"/>
                    </a:move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3" y="136"/>
                      <a:pt x="43" y="135"/>
                      <a:pt x="43" y="134"/>
                    </a:cubicBezTo>
                    <a:cubicBezTo>
                      <a:pt x="43" y="134"/>
                      <a:pt x="43" y="134"/>
                      <a:pt x="44" y="134"/>
                    </a:cubicBezTo>
                    <a:cubicBezTo>
                      <a:pt x="44" y="134"/>
                      <a:pt x="44" y="135"/>
                      <a:pt x="45" y="136"/>
                    </a:cubicBezTo>
                    <a:close/>
                    <a:moveTo>
                      <a:pt x="36" y="134"/>
                    </a:moveTo>
                    <a:cubicBezTo>
                      <a:pt x="32" y="134"/>
                      <a:pt x="27" y="136"/>
                      <a:pt x="23" y="137"/>
                    </a:cubicBezTo>
                    <a:cubicBezTo>
                      <a:pt x="15" y="141"/>
                      <a:pt x="8" y="146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1" y="153"/>
                      <a:pt x="1" y="153"/>
                      <a:pt x="1" y="152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3" y="125"/>
                      <a:pt x="10" y="100"/>
                      <a:pt x="25" y="77"/>
                    </a:cubicBezTo>
                    <a:cubicBezTo>
                      <a:pt x="32" y="65"/>
                      <a:pt x="42" y="54"/>
                      <a:pt x="52" y="45"/>
                    </a:cubicBezTo>
                    <a:cubicBezTo>
                      <a:pt x="57" y="40"/>
                      <a:pt x="62" y="36"/>
                      <a:pt x="67" y="33"/>
                    </a:cubicBezTo>
                    <a:cubicBezTo>
                      <a:pt x="72" y="30"/>
                      <a:pt x="77" y="27"/>
                      <a:pt x="81" y="25"/>
                    </a:cubicBezTo>
                    <a:cubicBezTo>
                      <a:pt x="74" y="32"/>
                      <a:pt x="69" y="41"/>
                      <a:pt x="64" y="49"/>
                    </a:cubicBezTo>
                    <a:cubicBezTo>
                      <a:pt x="59" y="58"/>
                      <a:pt x="55" y="68"/>
                      <a:pt x="51" y="78"/>
                    </a:cubicBezTo>
                    <a:cubicBezTo>
                      <a:pt x="47" y="89"/>
                      <a:pt x="45" y="99"/>
                      <a:pt x="43" y="110"/>
                    </a:cubicBezTo>
                    <a:cubicBezTo>
                      <a:pt x="42" y="116"/>
                      <a:pt x="42" y="122"/>
                      <a:pt x="42" y="127"/>
                    </a:cubicBezTo>
                    <a:cubicBezTo>
                      <a:pt x="42" y="129"/>
                      <a:pt x="42" y="131"/>
                      <a:pt x="43" y="132"/>
                    </a:cubicBezTo>
                    <a:cubicBezTo>
                      <a:pt x="41" y="133"/>
                      <a:pt x="39" y="133"/>
                      <a:pt x="36" y="134"/>
                    </a:cubicBezTo>
                    <a:close/>
                    <a:moveTo>
                      <a:pt x="96" y="122"/>
                    </a:moveTo>
                    <a:cubicBezTo>
                      <a:pt x="96" y="122"/>
                      <a:pt x="97" y="123"/>
                      <a:pt x="97" y="123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2"/>
                    </a:cubicBezTo>
                    <a:cubicBezTo>
                      <a:pt x="94" y="122"/>
                      <a:pt x="94" y="121"/>
                      <a:pt x="93" y="120"/>
                    </a:cubicBezTo>
                    <a:cubicBezTo>
                      <a:pt x="94" y="120"/>
                      <a:pt x="94" y="120"/>
                      <a:pt x="94" y="119"/>
                    </a:cubicBezTo>
                    <a:cubicBezTo>
                      <a:pt x="94" y="119"/>
                      <a:pt x="94" y="119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6" y="120"/>
                      <a:pt x="96" y="121"/>
                      <a:pt x="96" y="122"/>
                    </a:cubicBezTo>
                    <a:close/>
                    <a:moveTo>
                      <a:pt x="176" y="196"/>
                    </a:moveTo>
                    <a:cubicBezTo>
                      <a:pt x="178" y="198"/>
                      <a:pt x="180" y="201"/>
                      <a:pt x="182" y="204"/>
                    </a:cubicBezTo>
                    <a:cubicBezTo>
                      <a:pt x="185" y="209"/>
                      <a:pt x="189" y="214"/>
                      <a:pt x="194" y="218"/>
                    </a:cubicBezTo>
                    <a:cubicBezTo>
                      <a:pt x="197" y="220"/>
                      <a:pt x="201" y="225"/>
                      <a:pt x="205" y="224"/>
                    </a:cubicBezTo>
                    <a:cubicBezTo>
                      <a:pt x="209" y="223"/>
                      <a:pt x="210" y="218"/>
                      <a:pt x="210" y="214"/>
                    </a:cubicBezTo>
                    <a:cubicBezTo>
                      <a:pt x="210" y="214"/>
                      <a:pt x="210" y="214"/>
                      <a:pt x="210" y="214"/>
                    </a:cubicBezTo>
                    <a:cubicBezTo>
                      <a:pt x="210" y="214"/>
                      <a:pt x="211" y="214"/>
                      <a:pt x="210" y="214"/>
                    </a:cubicBezTo>
                    <a:cubicBezTo>
                      <a:pt x="210" y="211"/>
                      <a:pt x="212" y="209"/>
                      <a:pt x="215" y="209"/>
                    </a:cubicBezTo>
                    <a:cubicBezTo>
                      <a:pt x="218" y="209"/>
                      <a:pt x="219" y="212"/>
                      <a:pt x="220" y="215"/>
                    </a:cubicBezTo>
                    <a:cubicBezTo>
                      <a:pt x="221" y="218"/>
                      <a:pt x="220" y="222"/>
                      <a:pt x="218" y="225"/>
                    </a:cubicBezTo>
                    <a:cubicBezTo>
                      <a:pt x="215" y="233"/>
                      <a:pt x="207" y="237"/>
                      <a:pt x="198" y="234"/>
                    </a:cubicBezTo>
                    <a:cubicBezTo>
                      <a:pt x="191" y="232"/>
                      <a:pt x="186" y="226"/>
                      <a:pt x="182" y="220"/>
                    </a:cubicBezTo>
                    <a:cubicBezTo>
                      <a:pt x="178" y="214"/>
                      <a:pt x="174" y="208"/>
                      <a:pt x="171" y="202"/>
                    </a:cubicBezTo>
                    <a:cubicBezTo>
                      <a:pt x="171" y="202"/>
                      <a:pt x="171" y="201"/>
                      <a:pt x="170" y="201"/>
                    </a:cubicBezTo>
                    <a:cubicBezTo>
                      <a:pt x="171" y="200"/>
                      <a:pt x="173" y="199"/>
                      <a:pt x="173" y="198"/>
                    </a:cubicBezTo>
                    <a:cubicBezTo>
                      <a:pt x="174" y="198"/>
                      <a:pt x="175" y="198"/>
                      <a:pt x="177" y="197"/>
                    </a:cubicBezTo>
                    <a:cubicBezTo>
                      <a:pt x="177" y="197"/>
                      <a:pt x="177" y="197"/>
                      <a:pt x="176" y="197"/>
                    </a:cubicBezTo>
                    <a:cubicBezTo>
                      <a:pt x="175" y="197"/>
                      <a:pt x="174" y="197"/>
                      <a:pt x="173" y="198"/>
                    </a:cubicBezTo>
                    <a:cubicBezTo>
                      <a:pt x="172" y="198"/>
                      <a:pt x="172" y="199"/>
                      <a:pt x="171" y="199"/>
                    </a:cubicBezTo>
                    <a:cubicBezTo>
                      <a:pt x="171" y="199"/>
                      <a:pt x="171" y="200"/>
                      <a:pt x="170" y="200"/>
                    </a:cubicBezTo>
                    <a:cubicBezTo>
                      <a:pt x="169" y="199"/>
                      <a:pt x="168" y="197"/>
                      <a:pt x="169" y="19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9" y="195"/>
                      <a:pt x="170" y="195"/>
                      <a:pt x="170" y="195"/>
                    </a:cubicBezTo>
                    <a:cubicBezTo>
                      <a:pt x="171" y="193"/>
                      <a:pt x="175" y="194"/>
                      <a:pt x="176" y="196"/>
                    </a:cubicBezTo>
                    <a:close/>
                    <a:moveTo>
                      <a:pt x="144" y="144"/>
                    </a:moveTo>
                    <a:cubicBezTo>
                      <a:pt x="149" y="151"/>
                      <a:pt x="153" y="159"/>
                      <a:pt x="158" y="167"/>
                    </a:cubicBezTo>
                    <a:cubicBezTo>
                      <a:pt x="163" y="175"/>
                      <a:pt x="167" y="183"/>
                      <a:pt x="172" y="191"/>
                    </a:cubicBezTo>
                    <a:cubicBezTo>
                      <a:pt x="171" y="191"/>
                      <a:pt x="170" y="192"/>
                      <a:pt x="169" y="193"/>
                    </a:cubicBezTo>
                    <a:cubicBezTo>
                      <a:pt x="164" y="186"/>
                      <a:pt x="160" y="178"/>
                      <a:pt x="156" y="171"/>
                    </a:cubicBezTo>
                    <a:cubicBezTo>
                      <a:pt x="151" y="163"/>
                      <a:pt x="146" y="154"/>
                      <a:pt x="141" y="145"/>
                    </a:cubicBezTo>
                    <a:cubicBezTo>
                      <a:pt x="137" y="137"/>
                      <a:pt x="132" y="130"/>
                      <a:pt x="128" y="122"/>
                    </a:cubicBezTo>
                    <a:cubicBezTo>
                      <a:pt x="127" y="121"/>
                      <a:pt x="127" y="120"/>
                      <a:pt x="127" y="120"/>
                    </a:cubicBezTo>
                    <a:cubicBezTo>
                      <a:pt x="127" y="119"/>
                      <a:pt x="128" y="119"/>
                      <a:pt x="128" y="119"/>
                    </a:cubicBezTo>
                    <a:cubicBezTo>
                      <a:pt x="128" y="119"/>
                      <a:pt x="129" y="119"/>
                      <a:pt x="129" y="118"/>
                    </a:cubicBez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29" y="118"/>
                      <a:pt x="128" y="118"/>
                      <a:pt x="128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3" y="112"/>
                      <a:pt x="119" y="104"/>
                      <a:pt x="114" y="97"/>
                    </a:cubicBezTo>
                    <a:cubicBezTo>
                      <a:pt x="115" y="97"/>
                      <a:pt x="116" y="97"/>
                      <a:pt x="117" y="96"/>
                    </a:cubicBezTo>
                    <a:cubicBezTo>
                      <a:pt x="126" y="112"/>
                      <a:pt x="135" y="128"/>
                      <a:pt x="144" y="144"/>
                    </a:cubicBezTo>
                    <a:close/>
                    <a:moveTo>
                      <a:pt x="146" y="98"/>
                    </a:moveTo>
                    <a:cubicBezTo>
                      <a:pt x="145" y="97"/>
                      <a:pt x="144" y="96"/>
                      <a:pt x="143" y="95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5" y="95"/>
                      <a:pt x="147" y="96"/>
                      <a:pt x="146" y="98"/>
                    </a:cubicBezTo>
                    <a:close/>
                    <a:moveTo>
                      <a:pt x="142" y="93"/>
                    </a:moveTo>
                    <a:cubicBezTo>
                      <a:pt x="123" y="87"/>
                      <a:pt x="99" y="99"/>
                      <a:pt x="95" y="119"/>
                    </a:cubicBezTo>
                    <a:cubicBezTo>
                      <a:pt x="94" y="119"/>
                      <a:pt x="94" y="119"/>
                      <a:pt x="94" y="118"/>
                    </a:cubicBezTo>
                    <a:cubicBezTo>
                      <a:pt x="93" y="118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1" y="119"/>
                      <a:pt x="88" y="117"/>
                      <a:pt x="86" y="117"/>
                    </a:cubicBezTo>
                    <a:cubicBezTo>
                      <a:pt x="84" y="117"/>
                      <a:pt x="83" y="116"/>
                      <a:pt x="81" y="116"/>
                    </a:cubicBezTo>
                    <a:cubicBezTo>
                      <a:pt x="77" y="116"/>
                      <a:pt x="74" y="116"/>
                      <a:pt x="70" y="117"/>
                    </a:cubicBezTo>
                    <a:cubicBezTo>
                      <a:pt x="62" y="118"/>
                      <a:pt x="55" y="122"/>
                      <a:pt x="49" y="127"/>
                    </a:cubicBezTo>
                    <a:cubicBezTo>
                      <a:pt x="48" y="128"/>
                      <a:pt x="47" y="129"/>
                      <a:pt x="46" y="130"/>
                    </a:cubicBezTo>
                    <a:cubicBezTo>
                      <a:pt x="45" y="131"/>
                      <a:pt x="44" y="131"/>
                      <a:pt x="43" y="132"/>
                    </a:cubicBezTo>
                    <a:cubicBezTo>
                      <a:pt x="41" y="128"/>
                      <a:pt x="43" y="119"/>
                      <a:pt x="43" y="116"/>
                    </a:cubicBezTo>
                    <a:cubicBezTo>
                      <a:pt x="44" y="111"/>
                      <a:pt x="45" y="107"/>
                      <a:pt x="46" y="102"/>
                    </a:cubicBezTo>
                    <a:cubicBezTo>
                      <a:pt x="48" y="92"/>
                      <a:pt x="50" y="83"/>
                      <a:pt x="54" y="74"/>
                    </a:cubicBezTo>
                    <a:cubicBezTo>
                      <a:pt x="57" y="65"/>
                      <a:pt x="62" y="56"/>
                      <a:pt x="67" y="47"/>
                    </a:cubicBezTo>
                    <a:cubicBezTo>
                      <a:pt x="72" y="39"/>
                      <a:pt x="77" y="32"/>
                      <a:pt x="83" y="25"/>
                    </a:cubicBezTo>
                    <a:cubicBezTo>
                      <a:pt x="83" y="25"/>
                      <a:pt x="83" y="25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2"/>
                    </a:cubicBezTo>
                    <a:cubicBezTo>
                      <a:pt x="85" y="22"/>
                      <a:pt x="85" y="23"/>
                      <a:pt x="85" y="23"/>
                    </a:cubicBezTo>
                    <a:cubicBezTo>
                      <a:pt x="81" y="28"/>
                      <a:pt x="81" y="35"/>
                      <a:pt x="81" y="42"/>
                    </a:cubicBezTo>
                    <a:cubicBezTo>
                      <a:pt x="81" y="51"/>
                      <a:pt x="82" y="60"/>
                      <a:pt x="83" y="69"/>
                    </a:cubicBezTo>
                    <a:cubicBezTo>
                      <a:pt x="84" y="86"/>
                      <a:pt x="87" y="103"/>
                      <a:pt x="94" y="119"/>
                    </a:cubicBezTo>
                    <a:cubicBezTo>
                      <a:pt x="95" y="119"/>
                      <a:pt x="95" y="119"/>
                      <a:pt x="95" y="118"/>
                    </a:cubicBezTo>
                    <a:cubicBezTo>
                      <a:pt x="88" y="103"/>
                      <a:pt x="85" y="86"/>
                      <a:pt x="84" y="69"/>
                    </a:cubicBezTo>
                    <a:cubicBezTo>
                      <a:pt x="83" y="61"/>
                      <a:pt x="83" y="53"/>
                      <a:pt x="83" y="45"/>
                    </a:cubicBezTo>
                    <a:cubicBezTo>
                      <a:pt x="82" y="38"/>
                      <a:pt x="82" y="30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111" y="41"/>
                      <a:pt x="125" y="68"/>
                      <a:pt x="143" y="91"/>
                    </a:cubicBezTo>
                    <a:cubicBezTo>
                      <a:pt x="143" y="92"/>
                      <a:pt x="143" y="92"/>
                      <a:pt x="142" y="93"/>
                    </a:cubicBezTo>
                    <a:close/>
                    <a:moveTo>
                      <a:pt x="181" y="52"/>
                    </a:moveTo>
                    <a:cubicBezTo>
                      <a:pt x="162" y="57"/>
                      <a:pt x="148" y="72"/>
                      <a:pt x="143" y="90"/>
                    </a:cubicBezTo>
                    <a:cubicBezTo>
                      <a:pt x="135" y="77"/>
                      <a:pt x="125" y="64"/>
                      <a:pt x="115" y="51"/>
                    </a:cubicBezTo>
                    <a:cubicBezTo>
                      <a:pt x="107" y="41"/>
                      <a:pt x="98" y="30"/>
                      <a:pt x="86" y="23"/>
                    </a:cubicBezTo>
                    <a:cubicBezTo>
                      <a:pt x="87" y="23"/>
                      <a:pt x="88" y="22"/>
                      <a:pt x="89" y="22"/>
                    </a:cubicBezTo>
                    <a:cubicBezTo>
                      <a:pt x="89" y="22"/>
                      <a:pt x="89" y="22"/>
                      <a:pt x="89" y="21"/>
                    </a:cubicBezTo>
                    <a:cubicBezTo>
                      <a:pt x="106" y="16"/>
                      <a:pt x="126" y="22"/>
                      <a:pt x="141" y="27"/>
                    </a:cubicBezTo>
                    <a:cubicBezTo>
                      <a:pt x="158" y="32"/>
                      <a:pt x="173" y="40"/>
                      <a:pt x="187" y="50"/>
                    </a:cubicBezTo>
                    <a:cubicBezTo>
                      <a:pt x="185" y="52"/>
                      <a:pt x="183" y="52"/>
                      <a:pt x="181" y="52"/>
                    </a:cubicBezTo>
                    <a:close/>
                    <a:moveTo>
                      <a:pt x="192" y="54"/>
                    </a:moveTo>
                    <a:cubicBezTo>
                      <a:pt x="193" y="56"/>
                      <a:pt x="191" y="55"/>
                      <a:pt x="191" y="55"/>
                    </a:cubicBezTo>
                    <a:cubicBezTo>
                      <a:pt x="190" y="55"/>
                      <a:pt x="190" y="55"/>
                      <a:pt x="190" y="54"/>
                    </a:cubicBezTo>
                    <a:cubicBezTo>
                      <a:pt x="189" y="54"/>
                      <a:pt x="189" y="53"/>
                      <a:pt x="188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90" y="52"/>
                    </a:cubicBezTo>
                    <a:cubicBezTo>
                      <a:pt x="190" y="53"/>
                      <a:pt x="192" y="53"/>
                      <a:pt x="192" y="54"/>
                    </a:cubicBezTo>
                    <a:close/>
                    <a:moveTo>
                      <a:pt x="227" y="16"/>
                    </a:moveTo>
                    <a:cubicBezTo>
                      <a:pt x="217" y="17"/>
                      <a:pt x="207" y="23"/>
                      <a:pt x="200" y="30"/>
                    </a:cubicBezTo>
                    <a:cubicBezTo>
                      <a:pt x="196" y="34"/>
                      <a:pt x="193" y="38"/>
                      <a:pt x="191" y="42"/>
                    </a:cubicBezTo>
                    <a:cubicBezTo>
                      <a:pt x="189" y="44"/>
                      <a:pt x="189" y="47"/>
                      <a:pt x="188" y="49"/>
                    </a:cubicBezTo>
                    <a:cubicBezTo>
                      <a:pt x="188" y="49"/>
                      <a:pt x="188" y="49"/>
                      <a:pt x="187" y="49"/>
                    </a:cubicBezTo>
                    <a:cubicBezTo>
                      <a:pt x="173" y="38"/>
                      <a:pt x="156" y="30"/>
                      <a:pt x="138" y="25"/>
                    </a:cubicBezTo>
                    <a:cubicBezTo>
                      <a:pt x="129" y="22"/>
                      <a:pt x="120" y="20"/>
                      <a:pt x="111" y="19"/>
                    </a:cubicBezTo>
                    <a:cubicBezTo>
                      <a:pt x="104" y="18"/>
                      <a:pt x="96" y="18"/>
                      <a:pt x="89" y="21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19"/>
                      <a:pt x="93" y="18"/>
                      <a:pt x="95" y="17"/>
                    </a:cubicBezTo>
                    <a:cubicBezTo>
                      <a:pt x="98" y="16"/>
                      <a:pt x="100" y="15"/>
                      <a:pt x="103" y="14"/>
                    </a:cubicBezTo>
                    <a:cubicBezTo>
                      <a:pt x="109" y="11"/>
                      <a:pt x="114" y="9"/>
                      <a:pt x="120" y="8"/>
                    </a:cubicBezTo>
                    <a:cubicBezTo>
                      <a:pt x="132" y="5"/>
                      <a:pt x="145" y="3"/>
                      <a:pt x="157" y="2"/>
                    </a:cubicBezTo>
                    <a:cubicBezTo>
                      <a:pt x="170" y="2"/>
                      <a:pt x="183" y="3"/>
                      <a:pt x="195" y="5"/>
                    </a:cubicBezTo>
                    <a:cubicBezTo>
                      <a:pt x="206" y="8"/>
                      <a:pt x="217" y="12"/>
                      <a:pt x="227" y="16"/>
                    </a:cubicBezTo>
                    <a:cubicBezTo>
                      <a:pt x="227" y="16"/>
                      <a:pt x="227" y="16"/>
                      <a:pt x="227" y="16"/>
                    </a:cubicBezTo>
                    <a:close/>
                    <a:moveTo>
                      <a:pt x="231" y="19"/>
                    </a:moveTo>
                    <a:cubicBezTo>
                      <a:pt x="230" y="19"/>
                      <a:pt x="229" y="18"/>
                      <a:pt x="229" y="17"/>
                    </a:cubicBezTo>
                    <a:cubicBezTo>
                      <a:pt x="229" y="17"/>
                      <a:pt x="229" y="18"/>
                      <a:pt x="230" y="18"/>
                    </a:cubicBezTo>
                    <a:cubicBezTo>
                      <a:pt x="230" y="18"/>
                      <a:pt x="230" y="18"/>
                      <a:pt x="231" y="18"/>
                    </a:cubicBezTo>
                    <a:cubicBezTo>
                      <a:pt x="231" y="18"/>
                      <a:pt x="232" y="19"/>
                      <a:pt x="23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4" name="Freeform 219"/>
              <p:cNvSpPr/>
              <p:nvPr/>
            </p:nvSpPr>
            <p:spPr>
              <a:xfrm>
                <a:off x="431800" y="4043363"/>
                <a:ext cx="3968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1" y="2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4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5" name="Freeform 220"/>
              <p:cNvSpPr>
                <a:spLocks noEditPoints="1"/>
              </p:cNvSpPr>
              <p:nvPr/>
            </p:nvSpPr>
            <p:spPr>
              <a:xfrm>
                <a:off x="9391650" y="485775"/>
                <a:ext cx="1557338" cy="15113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2" h="196">
                    <a:moveTo>
                      <a:pt x="161" y="0"/>
                    </a:moveTo>
                    <a:cubicBezTo>
                      <a:pt x="161" y="1"/>
                      <a:pt x="162" y="1"/>
                      <a:pt x="162" y="1"/>
                    </a:cubicBezTo>
                    <a:cubicBezTo>
                      <a:pt x="162" y="1"/>
                      <a:pt x="162" y="1"/>
                      <a:pt x="163" y="1"/>
                    </a:cubicBezTo>
                    <a:cubicBezTo>
                      <a:pt x="170" y="7"/>
                      <a:pt x="176" y="15"/>
                      <a:pt x="181" y="23"/>
                    </a:cubicBezTo>
                    <a:cubicBezTo>
                      <a:pt x="186" y="30"/>
                      <a:pt x="190" y="39"/>
                      <a:pt x="194" y="48"/>
                    </a:cubicBezTo>
                    <a:cubicBezTo>
                      <a:pt x="197" y="57"/>
                      <a:pt x="199" y="67"/>
                      <a:pt x="199" y="76"/>
                    </a:cubicBezTo>
                    <a:cubicBezTo>
                      <a:pt x="200" y="81"/>
                      <a:pt x="200" y="86"/>
                      <a:pt x="199" y="90"/>
                    </a:cubicBezTo>
                    <a:cubicBezTo>
                      <a:pt x="199" y="92"/>
                      <a:pt x="199" y="95"/>
                      <a:pt x="199" y="97"/>
                    </a:cubicBezTo>
                    <a:cubicBezTo>
                      <a:pt x="198" y="98"/>
                      <a:pt x="198" y="100"/>
                      <a:pt x="198" y="102"/>
                    </a:cubicBezTo>
                    <a:cubicBezTo>
                      <a:pt x="199" y="102"/>
                      <a:pt x="200" y="103"/>
                      <a:pt x="201" y="103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1" y="105"/>
                      <a:pt x="201" y="106"/>
                      <a:pt x="201" y="108"/>
                    </a:cubicBezTo>
                    <a:cubicBezTo>
                      <a:pt x="201" y="108"/>
                      <a:pt x="201" y="108"/>
                      <a:pt x="200" y="108"/>
                    </a:cubicBezTo>
                    <a:cubicBezTo>
                      <a:pt x="199" y="108"/>
                      <a:pt x="198" y="108"/>
                      <a:pt x="197" y="107"/>
                    </a:cubicBezTo>
                    <a:cubicBezTo>
                      <a:pt x="197" y="112"/>
                      <a:pt x="196" y="116"/>
                      <a:pt x="194" y="120"/>
                    </a:cubicBezTo>
                    <a:cubicBezTo>
                      <a:pt x="193" y="125"/>
                      <a:pt x="191" y="130"/>
                      <a:pt x="189" y="134"/>
                    </a:cubicBezTo>
                    <a:cubicBezTo>
                      <a:pt x="185" y="144"/>
                      <a:pt x="179" y="152"/>
                      <a:pt x="172" y="160"/>
                    </a:cubicBezTo>
                    <a:cubicBezTo>
                      <a:pt x="159" y="176"/>
                      <a:pt x="141" y="189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18" y="196"/>
                      <a:pt x="116" y="196"/>
                      <a:pt x="114" y="196"/>
                    </a:cubicBezTo>
                    <a:cubicBezTo>
                      <a:pt x="114" y="196"/>
                      <a:pt x="114" y="196"/>
                      <a:pt x="114" y="196"/>
                    </a:cubicBezTo>
                    <a:cubicBezTo>
                      <a:pt x="113" y="194"/>
                      <a:pt x="116" y="194"/>
                      <a:pt x="118" y="194"/>
                    </a:cubicBezTo>
                    <a:cubicBezTo>
                      <a:pt x="118" y="194"/>
                      <a:pt x="118" y="194"/>
                      <a:pt x="118" y="193"/>
                    </a:cubicBezTo>
                    <a:cubicBezTo>
                      <a:pt x="122" y="187"/>
                      <a:pt x="124" y="181"/>
                      <a:pt x="124" y="174"/>
                    </a:cubicBezTo>
                    <a:cubicBezTo>
                      <a:pt x="124" y="171"/>
                      <a:pt x="124" y="167"/>
                      <a:pt x="123" y="164"/>
                    </a:cubicBezTo>
                    <a:cubicBezTo>
                      <a:pt x="123" y="163"/>
                      <a:pt x="123" y="162"/>
                      <a:pt x="123" y="161"/>
                    </a:cubicBezTo>
                    <a:cubicBezTo>
                      <a:pt x="121" y="161"/>
                      <a:pt x="119" y="161"/>
                      <a:pt x="119" y="160"/>
                    </a:cubicBezTo>
                    <a:cubicBezTo>
                      <a:pt x="119" y="159"/>
                      <a:pt x="122" y="159"/>
                      <a:pt x="123" y="160"/>
                    </a:cubicBezTo>
                    <a:cubicBezTo>
                      <a:pt x="123" y="159"/>
                      <a:pt x="123" y="159"/>
                      <a:pt x="124" y="158"/>
                    </a:cubicBezTo>
                    <a:cubicBezTo>
                      <a:pt x="127" y="152"/>
                      <a:pt x="128" y="146"/>
                      <a:pt x="128" y="140"/>
                    </a:cubicBezTo>
                    <a:cubicBezTo>
                      <a:pt x="128" y="137"/>
                      <a:pt x="127" y="134"/>
                      <a:pt x="126" y="131"/>
                    </a:cubicBezTo>
                    <a:cubicBezTo>
                      <a:pt x="125" y="129"/>
                      <a:pt x="123" y="124"/>
                      <a:pt x="120" y="123"/>
                    </a:cubicBezTo>
                    <a:cubicBezTo>
                      <a:pt x="120" y="123"/>
                      <a:pt x="120" y="122"/>
                      <a:pt x="120" y="122"/>
                    </a:cubicBezTo>
                    <a:cubicBezTo>
                      <a:pt x="119" y="122"/>
                      <a:pt x="119" y="122"/>
                      <a:pt x="118" y="122"/>
                    </a:cubicBezTo>
                    <a:cubicBezTo>
                      <a:pt x="118" y="122"/>
                      <a:pt x="117" y="122"/>
                      <a:pt x="117" y="121"/>
                    </a:cubicBezTo>
                    <a:cubicBezTo>
                      <a:pt x="116" y="121"/>
                      <a:pt x="116" y="121"/>
                      <a:pt x="116" y="120"/>
                    </a:cubicBezTo>
                    <a:cubicBezTo>
                      <a:pt x="117" y="120"/>
                      <a:pt x="118" y="120"/>
                      <a:pt x="119" y="120"/>
                    </a:cubicBezTo>
                    <a:cubicBezTo>
                      <a:pt x="119" y="120"/>
                      <a:pt x="120" y="120"/>
                      <a:pt x="120" y="120"/>
                    </a:cubicBezTo>
                    <a:cubicBezTo>
                      <a:pt x="126" y="116"/>
                      <a:pt x="130" y="110"/>
                      <a:pt x="132" y="103"/>
                    </a:cubicBezTo>
                    <a:cubicBezTo>
                      <a:pt x="125" y="102"/>
                      <a:pt x="119" y="101"/>
                      <a:pt x="112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100"/>
                      <a:pt x="112" y="101"/>
                      <a:pt x="113" y="101"/>
                    </a:cubicBezTo>
                    <a:cubicBezTo>
                      <a:pt x="113" y="101"/>
                      <a:pt x="114" y="101"/>
                      <a:pt x="114" y="101"/>
                    </a:cubicBezTo>
                    <a:cubicBezTo>
                      <a:pt x="114" y="100"/>
                      <a:pt x="115" y="100"/>
                      <a:pt x="115" y="100"/>
                    </a:cubicBezTo>
                    <a:cubicBezTo>
                      <a:pt x="115" y="100"/>
                      <a:pt x="115" y="101"/>
                      <a:pt x="115" y="101"/>
                    </a:cubicBezTo>
                    <a:cubicBezTo>
                      <a:pt x="115" y="101"/>
                      <a:pt x="115" y="101"/>
                      <a:pt x="114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3" y="101"/>
                      <a:pt x="113" y="101"/>
                      <a:pt x="112" y="101"/>
                    </a:cubicBezTo>
                    <a:cubicBezTo>
                      <a:pt x="112" y="101"/>
                      <a:pt x="112" y="100"/>
                      <a:pt x="112" y="100"/>
                    </a:cubicBezTo>
                    <a:cubicBezTo>
                      <a:pt x="111" y="99"/>
                      <a:pt x="110" y="99"/>
                      <a:pt x="109" y="99"/>
                    </a:cubicBezTo>
                    <a:cubicBezTo>
                      <a:pt x="101" y="98"/>
                      <a:pt x="94" y="97"/>
                      <a:pt x="87" y="95"/>
                    </a:cubicBezTo>
                    <a:cubicBezTo>
                      <a:pt x="80" y="94"/>
                      <a:pt x="73" y="93"/>
                      <a:pt x="66" y="91"/>
                    </a:cubicBezTo>
                    <a:cubicBezTo>
                      <a:pt x="60" y="90"/>
                      <a:pt x="53" y="89"/>
                      <a:pt x="47" y="87"/>
                    </a:cubicBezTo>
                    <a:cubicBezTo>
                      <a:pt x="47" y="88"/>
                      <a:pt x="48" y="89"/>
                      <a:pt x="47" y="89"/>
                    </a:cubicBezTo>
                    <a:cubicBezTo>
                      <a:pt x="47" y="90"/>
                      <a:pt x="46" y="90"/>
                      <a:pt x="46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6" y="89"/>
                      <a:pt x="46" y="88"/>
                      <a:pt x="46" y="88"/>
                    </a:cubicBezTo>
                    <a:cubicBezTo>
                      <a:pt x="46" y="87"/>
                      <a:pt x="46" y="87"/>
                      <a:pt x="46" y="88"/>
                    </a:cubicBezTo>
                    <a:cubicBezTo>
                      <a:pt x="46" y="88"/>
                      <a:pt x="46" y="89"/>
                      <a:pt x="46" y="89"/>
                    </a:cubicBezTo>
                    <a:cubicBezTo>
                      <a:pt x="46" y="89"/>
                      <a:pt x="47" y="89"/>
                      <a:pt x="47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6" y="87"/>
                      <a:pt x="47" y="87"/>
                    </a:cubicBezTo>
                    <a:cubicBezTo>
                      <a:pt x="46" y="87"/>
                      <a:pt x="45" y="87"/>
                      <a:pt x="44" y="87"/>
                    </a:cubicBezTo>
                    <a:cubicBezTo>
                      <a:pt x="44" y="87"/>
                      <a:pt x="43" y="88"/>
                      <a:pt x="43" y="88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33" y="88"/>
                      <a:pt x="22" y="86"/>
                      <a:pt x="13" y="82"/>
                    </a:cubicBezTo>
                    <a:cubicBezTo>
                      <a:pt x="6" y="79"/>
                      <a:pt x="0" y="73"/>
                      <a:pt x="1" y="66"/>
                    </a:cubicBezTo>
                    <a:cubicBezTo>
                      <a:pt x="2" y="60"/>
                      <a:pt x="9" y="54"/>
                      <a:pt x="16" y="55"/>
                    </a:cubicBezTo>
                    <a:cubicBezTo>
                      <a:pt x="18" y="55"/>
                      <a:pt x="20" y="56"/>
                      <a:pt x="21" y="58"/>
                    </a:cubicBezTo>
                    <a:cubicBezTo>
                      <a:pt x="21" y="60"/>
                      <a:pt x="20" y="61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5" y="65"/>
                      <a:pt x="11" y="67"/>
                      <a:pt x="14" y="70"/>
                    </a:cubicBezTo>
                    <a:cubicBezTo>
                      <a:pt x="16" y="72"/>
                      <a:pt x="19" y="73"/>
                      <a:pt x="21" y="74"/>
                    </a:cubicBezTo>
                    <a:cubicBezTo>
                      <a:pt x="26" y="77"/>
                      <a:pt x="31" y="78"/>
                      <a:pt x="37" y="80"/>
                    </a:cubicBezTo>
                    <a:cubicBezTo>
                      <a:pt x="39" y="80"/>
                      <a:pt x="44" y="80"/>
                      <a:pt x="45" y="83"/>
                    </a:cubicBezTo>
                    <a:cubicBezTo>
                      <a:pt x="45" y="83"/>
                      <a:pt x="45" y="83"/>
                      <a:pt x="45" y="83"/>
                    </a:cubicBezTo>
                    <a:cubicBezTo>
                      <a:pt x="52" y="84"/>
                      <a:pt x="59" y="85"/>
                      <a:pt x="66" y="87"/>
                    </a:cubicBezTo>
                    <a:cubicBezTo>
                      <a:pt x="73" y="88"/>
                      <a:pt x="81" y="90"/>
                      <a:pt x="88" y="91"/>
                    </a:cubicBezTo>
                    <a:cubicBezTo>
                      <a:pt x="103" y="94"/>
                      <a:pt x="117" y="97"/>
                      <a:pt x="132" y="100"/>
                    </a:cubicBezTo>
                    <a:cubicBezTo>
                      <a:pt x="132" y="93"/>
                      <a:pt x="130" y="87"/>
                      <a:pt x="126" y="81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4" y="81"/>
                      <a:pt x="123" y="81"/>
                      <a:pt x="122" y="80"/>
                    </a:cubicBezTo>
                    <a:cubicBezTo>
                      <a:pt x="122" y="80"/>
                      <a:pt x="122" y="79"/>
                      <a:pt x="122" y="79"/>
                    </a:cubicBezTo>
                    <a:cubicBezTo>
                      <a:pt x="124" y="79"/>
                      <a:pt x="125" y="79"/>
                      <a:pt x="126" y="80"/>
                    </a:cubicBezTo>
                    <a:cubicBezTo>
                      <a:pt x="141" y="72"/>
                      <a:pt x="150" y="56"/>
                      <a:pt x="146" y="40"/>
                    </a:cubicBezTo>
                    <a:cubicBezTo>
                      <a:pt x="146" y="40"/>
                      <a:pt x="146" y="40"/>
                      <a:pt x="146" y="40"/>
                    </a:cubicBezTo>
                    <a:cubicBezTo>
                      <a:pt x="145" y="40"/>
                      <a:pt x="144" y="39"/>
                      <a:pt x="144" y="39"/>
                    </a:cubicBezTo>
                    <a:cubicBezTo>
                      <a:pt x="143" y="39"/>
                      <a:pt x="142" y="38"/>
                      <a:pt x="143" y="37"/>
                    </a:cubicBezTo>
                    <a:cubicBezTo>
                      <a:pt x="143" y="36"/>
                      <a:pt x="144" y="37"/>
                      <a:pt x="144" y="37"/>
                    </a:cubicBezTo>
                    <a:cubicBezTo>
                      <a:pt x="145" y="37"/>
                      <a:pt x="146" y="38"/>
                      <a:pt x="147" y="38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53" y="34"/>
                      <a:pt x="157" y="29"/>
                      <a:pt x="159" y="23"/>
                    </a:cubicBezTo>
                    <a:cubicBezTo>
                      <a:pt x="162" y="17"/>
                      <a:pt x="162" y="11"/>
                      <a:pt x="162" y="4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1" y="3"/>
                      <a:pt x="161" y="3"/>
                    </a:cubicBezTo>
                    <a:cubicBezTo>
                      <a:pt x="160" y="3"/>
                      <a:pt x="159" y="2"/>
                      <a:pt x="159" y="1"/>
                    </a:cubicBezTo>
                    <a:cubicBezTo>
                      <a:pt x="159" y="0"/>
                      <a:pt x="160" y="0"/>
                      <a:pt x="161" y="0"/>
                    </a:cubicBezTo>
                    <a:close/>
                    <a:moveTo>
                      <a:pt x="200" y="107"/>
                    </a:moveTo>
                    <a:cubicBezTo>
                      <a:pt x="200" y="106"/>
                      <a:pt x="201" y="105"/>
                      <a:pt x="201" y="104"/>
                    </a:cubicBezTo>
                    <a:cubicBezTo>
                      <a:pt x="200" y="103"/>
                      <a:pt x="199" y="103"/>
                      <a:pt x="198" y="103"/>
                    </a:cubicBezTo>
                    <a:cubicBezTo>
                      <a:pt x="198" y="103"/>
                      <a:pt x="198" y="104"/>
                      <a:pt x="198" y="104"/>
                    </a:cubicBezTo>
                    <a:cubicBezTo>
                      <a:pt x="198" y="105"/>
                      <a:pt x="198" y="105"/>
                      <a:pt x="197" y="105"/>
                    </a:cubicBezTo>
                    <a:cubicBezTo>
                      <a:pt x="197" y="106"/>
                      <a:pt x="197" y="106"/>
                      <a:pt x="197" y="107"/>
                    </a:cubicBezTo>
                    <a:cubicBezTo>
                      <a:pt x="198" y="107"/>
                      <a:pt x="199" y="107"/>
                      <a:pt x="200" y="107"/>
                    </a:cubicBezTo>
                    <a:close/>
                    <a:moveTo>
                      <a:pt x="197" y="103"/>
                    </a:move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lose/>
                    <a:moveTo>
                      <a:pt x="117" y="194"/>
                    </a:moveTo>
                    <a:cubicBezTo>
                      <a:pt x="117" y="194"/>
                      <a:pt x="116" y="194"/>
                      <a:pt x="116" y="194"/>
                    </a:cubicBezTo>
                    <a:cubicBezTo>
                      <a:pt x="115" y="194"/>
                      <a:pt x="115" y="194"/>
                      <a:pt x="115" y="195"/>
                    </a:cubicBezTo>
                    <a:cubicBezTo>
                      <a:pt x="114" y="195"/>
                      <a:pt x="114" y="196"/>
                      <a:pt x="115" y="196"/>
                    </a:cubicBezTo>
                    <a:cubicBezTo>
                      <a:pt x="116" y="196"/>
                      <a:pt x="117" y="195"/>
                      <a:pt x="117" y="195"/>
                    </a:cubicBezTo>
                    <a:cubicBezTo>
                      <a:pt x="118" y="195"/>
                      <a:pt x="119" y="195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19" y="195"/>
                      <a:pt x="118" y="194"/>
                      <a:pt x="117" y="194"/>
                    </a:cubicBezTo>
                    <a:close/>
                    <a:moveTo>
                      <a:pt x="121" y="160"/>
                    </a:moveTo>
                    <a:cubicBezTo>
                      <a:pt x="121" y="160"/>
                      <a:pt x="121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1"/>
                      <a:pt x="120" y="161"/>
                    </a:cubicBezTo>
                    <a:cubicBezTo>
                      <a:pt x="121" y="161"/>
                      <a:pt x="122" y="161"/>
                      <a:pt x="123" y="161"/>
                    </a:cubicBezTo>
                    <a:cubicBezTo>
                      <a:pt x="123" y="161"/>
                      <a:pt x="123" y="160"/>
                      <a:pt x="123" y="160"/>
                    </a:cubicBezTo>
                    <a:cubicBezTo>
                      <a:pt x="122" y="160"/>
                      <a:pt x="122" y="160"/>
                      <a:pt x="121" y="160"/>
                    </a:cubicBezTo>
                    <a:close/>
                    <a:moveTo>
                      <a:pt x="125" y="166"/>
                    </a:moveTo>
                    <a:cubicBezTo>
                      <a:pt x="126" y="169"/>
                      <a:pt x="126" y="172"/>
                      <a:pt x="126" y="175"/>
                    </a:cubicBezTo>
                    <a:cubicBezTo>
                      <a:pt x="125" y="182"/>
                      <a:pt x="123" y="188"/>
                      <a:pt x="119" y="194"/>
                    </a:cubicBezTo>
                    <a:cubicBezTo>
                      <a:pt x="119" y="194"/>
                      <a:pt x="119" y="194"/>
                      <a:pt x="119" y="194"/>
                    </a:cubicBezTo>
                    <a:cubicBezTo>
                      <a:pt x="119" y="194"/>
                      <a:pt x="120" y="194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40" y="187"/>
                      <a:pt x="158" y="176"/>
                      <a:pt x="171" y="160"/>
                    </a:cubicBezTo>
                    <a:cubicBezTo>
                      <a:pt x="178" y="152"/>
                      <a:pt x="184" y="143"/>
                      <a:pt x="188" y="133"/>
                    </a:cubicBezTo>
                    <a:cubicBezTo>
                      <a:pt x="190" y="129"/>
                      <a:pt x="192" y="124"/>
                      <a:pt x="193" y="120"/>
                    </a:cubicBezTo>
                    <a:cubicBezTo>
                      <a:pt x="194" y="116"/>
                      <a:pt x="195" y="112"/>
                      <a:pt x="196" y="108"/>
                    </a:cubicBezTo>
                    <a:cubicBezTo>
                      <a:pt x="192" y="114"/>
                      <a:pt x="187" y="120"/>
                      <a:pt x="182" y="126"/>
                    </a:cubicBezTo>
                    <a:cubicBezTo>
                      <a:pt x="176" y="131"/>
                      <a:pt x="170" y="137"/>
                      <a:pt x="163" y="142"/>
                    </a:cubicBezTo>
                    <a:cubicBezTo>
                      <a:pt x="156" y="147"/>
                      <a:pt x="149" y="151"/>
                      <a:pt x="141" y="155"/>
                    </a:cubicBezTo>
                    <a:cubicBezTo>
                      <a:pt x="137" y="157"/>
                      <a:pt x="132" y="159"/>
                      <a:pt x="128" y="160"/>
                    </a:cubicBezTo>
                    <a:cubicBezTo>
                      <a:pt x="127" y="160"/>
                      <a:pt x="125" y="161"/>
                      <a:pt x="124" y="160"/>
                    </a:cubicBezTo>
                    <a:cubicBezTo>
                      <a:pt x="124" y="162"/>
                      <a:pt x="124" y="164"/>
                      <a:pt x="125" y="166"/>
                    </a:cubicBezTo>
                    <a:close/>
                    <a:moveTo>
                      <a:pt x="118" y="120"/>
                    </a:moveTo>
                    <a:cubicBezTo>
                      <a:pt x="118" y="120"/>
                      <a:pt x="117" y="120"/>
                      <a:pt x="117" y="120"/>
                    </a:cubicBezTo>
                    <a:cubicBezTo>
                      <a:pt x="117" y="121"/>
                      <a:pt x="117" y="121"/>
                      <a:pt x="117" y="121"/>
                    </a:cubicBezTo>
                    <a:cubicBezTo>
                      <a:pt x="117" y="121"/>
                      <a:pt x="118" y="121"/>
                      <a:pt x="118" y="122"/>
                    </a:cubicBezTo>
                    <a:cubicBezTo>
                      <a:pt x="118" y="122"/>
                      <a:pt x="119" y="122"/>
                      <a:pt x="120" y="122"/>
                    </a:cubicBezTo>
                    <a:cubicBezTo>
                      <a:pt x="120" y="122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19" y="121"/>
                      <a:pt x="119" y="120"/>
                      <a:pt x="118" y="120"/>
                    </a:cubicBezTo>
                    <a:close/>
                    <a:moveTo>
                      <a:pt x="40" y="82"/>
                    </a:moveTo>
                    <a:cubicBezTo>
                      <a:pt x="38" y="81"/>
                      <a:pt x="35" y="81"/>
                      <a:pt x="33" y="80"/>
                    </a:cubicBezTo>
                    <a:cubicBezTo>
                      <a:pt x="28" y="79"/>
                      <a:pt x="23" y="77"/>
                      <a:pt x="19" y="75"/>
                    </a:cubicBezTo>
                    <a:cubicBezTo>
                      <a:pt x="16" y="73"/>
                      <a:pt x="12" y="71"/>
                      <a:pt x="11" y="68"/>
                    </a:cubicBezTo>
                    <a:cubicBezTo>
                      <a:pt x="11" y="65"/>
                      <a:pt x="15" y="63"/>
                      <a:pt x="17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7" y="62"/>
                      <a:pt x="17" y="62"/>
                      <a:pt x="18" y="62"/>
                    </a:cubicBezTo>
                    <a:cubicBezTo>
                      <a:pt x="20" y="62"/>
                      <a:pt x="21" y="60"/>
                      <a:pt x="20" y="58"/>
                    </a:cubicBezTo>
                    <a:cubicBezTo>
                      <a:pt x="19" y="56"/>
                      <a:pt x="17" y="55"/>
                      <a:pt x="14" y="56"/>
                    </a:cubicBezTo>
                    <a:cubicBezTo>
                      <a:pt x="11" y="56"/>
                      <a:pt x="9" y="57"/>
                      <a:pt x="7" y="59"/>
                    </a:cubicBezTo>
                    <a:cubicBezTo>
                      <a:pt x="1" y="64"/>
                      <a:pt x="0" y="70"/>
                      <a:pt x="5" y="76"/>
                    </a:cubicBezTo>
                    <a:cubicBezTo>
                      <a:pt x="9" y="80"/>
                      <a:pt x="15" y="82"/>
                      <a:pt x="21" y="83"/>
                    </a:cubicBezTo>
                    <a:cubicBezTo>
                      <a:pt x="26" y="85"/>
                      <a:pt x="31" y="86"/>
                      <a:pt x="37" y="87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39" y="85"/>
                      <a:pt x="39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9" y="82"/>
                      <a:pt x="40" y="82"/>
                      <a:pt x="40" y="82"/>
                    </a:cubicBezTo>
                    <a:cubicBezTo>
                      <a:pt x="40" y="83"/>
                      <a:pt x="40" y="84"/>
                      <a:pt x="40" y="85"/>
                    </a:cubicBezTo>
                    <a:cubicBezTo>
                      <a:pt x="39" y="85"/>
                      <a:pt x="39" y="86"/>
                      <a:pt x="39" y="86"/>
                    </a:cubicBezTo>
                    <a:cubicBezTo>
                      <a:pt x="39" y="86"/>
                      <a:pt x="39" y="87"/>
                      <a:pt x="38" y="87"/>
                    </a:cubicBezTo>
                    <a:cubicBezTo>
                      <a:pt x="40" y="87"/>
                      <a:pt x="42" y="88"/>
                      <a:pt x="43" y="87"/>
                    </a:cubicBezTo>
                    <a:cubicBezTo>
                      <a:pt x="43" y="87"/>
                      <a:pt x="43" y="87"/>
                      <a:pt x="43" y="86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4" y="84"/>
                      <a:pt x="42" y="82"/>
                      <a:pt x="40" y="82"/>
                    </a:cubicBezTo>
                    <a:close/>
                    <a:moveTo>
                      <a:pt x="89" y="92"/>
                    </a:moveTo>
                    <a:cubicBezTo>
                      <a:pt x="81" y="90"/>
                      <a:pt x="74" y="89"/>
                      <a:pt x="67" y="88"/>
                    </a:cubicBezTo>
                    <a:cubicBezTo>
                      <a:pt x="60" y="86"/>
                      <a:pt x="52" y="85"/>
                      <a:pt x="45" y="84"/>
                    </a:cubicBezTo>
                    <a:cubicBezTo>
                      <a:pt x="45" y="84"/>
                      <a:pt x="45" y="85"/>
                      <a:pt x="44" y="86"/>
                    </a:cubicBezTo>
                    <a:cubicBezTo>
                      <a:pt x="51" y="88"/>
                      <a:pt x="58" y="89"/>
                      <a:pt x="65" y="90"/>
                    </a:cubicBezTo>
                    <a:cubicBezTo>
                      <a:pt x="72" y="92"/>
                      <a:pt x="80" y="93"/>
                      <a:pt x="88" y="95"/>
                    </a:cubicBezTo>
                    <a:cubicBezTo>
                      <a:pt x="95" y="96"/>
                      <a:pt x="102" y="97"/>
                      <a:pt x="110" y="98"/>
                    </a:cubicBezTo>
                    <a:cubicBezTo>
                      <a:pt x="110" y="98"/>
                      <a:pt x="111" y="98"/>
                      <a:pt x="111" y="99"/>
                    </a:cubicBezTo>
                    <a:cubicBezTo>
                      <a:pt x="112" y="98"/>
                      <a:pt x="112" y="98"/>
                      <a:pt x="112" y="97"/>
                    </a:cubicBezTo>
                    <a:cubicBezTo>
                      <a:pt x="112" y="97"/>
                      <a:pt x="112" y="97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2" y="98"/>
                      <a:pt x="112" y="98"/>
                      <a:pt x="112" y="99"/>
                    </a:cubicBezTo>
                    <a:cubicBezTo>
                      <a:pt x="118" y="100"/>
                      <a:pt x="125" y="100"/>
                      <a:pt x="132" y="102"/>
                    </a:cubicBezTo>
                    <a:cubicBezTo>
                      <a:pt x="132" y="101"/>
                      <a:pt x="132" y="101"/>
                      <a:pt x="132" y="100"/>
                    </a:cubicBezTo>
                    <a:cubicBezTo>
                      <a:pt x="117" y="97"/>
                      <a:pt x="103" y="94"/>
                      <a:pt x="89" y="92"/>
                    </a:cubicBezTo>
                    <a:close/>
                    <a:moveTo>
                      <a:pt x="123" y="80"/>
                    </a:moveTo>
                    <a:cubicBezTo>
                      <a:pt x="124" y="80"/>
                      <a:pt x="125" y="81"/>
                      <a:pt x="126" y="81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0"/>
                      <a:pt x="124" y="79"/>
                      <a:pt x="123" y="80"/>
                    </a:cubicBezTo>
                    <a:close/>
                    <a:moveTo>
                      <a:pt x="127" y="81"/>
                    </a:moveTo>
                    <a:cubicBezTo>
                      <a:pt x="137" y="93"/>
                      <a:pt x="134" y="113"/>
                      <a:pt x="120" y="121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2" y="123"/>
                      <a:pt x="123" y="125"/>
                      <a:pt x="124" y="127"/>
                    </a:cubicBezTo>
                    <a:cubicBezTo>
                      <a:pt x="125" y="128"/>
                      <a:pt x="126" y="129"/>
                      <a:pt x="126" y="130"/>
                    </a:cubicBezTo>
                    <a:cubicBezTo>
                      <a:pt x="127" y="132"/>
                      <a:pt x="128" y="135"/>
                      <a:pt x="129" y="138"/>
                    </a:cubicBezTo>
                    <a:cubicBezTo>
                      <a:pt x="130" y="143"/>
                      <a:pt x="129" y="149"/>
                      <a:pt x="127" y="155"/>
                    </a:cubicBezTo>
                    <a:cubicBezTo>
                      <a:pt x="126" y="156"/>
                      <a:pt x="126" y="157"/>
                      <a:pt x="125" y="158"/>
                    </a:cubicBezTo>
                    <a:cubicBezTo>
                      <a:pt x="125" y="159"/>
                      <a:pt x="125" y="159"/>
                      <a:pt x="124" y="160"/>
                    </a:cubicBezTo>
                    <a:cubicBezTo>
                      <a:pt x="128" y="161"/>
                      <a:pt x="134" y="157"/>
                      <a:pt x="136" y="156"/>
                    </a:cubicBezTo>
                    <a:cubicBezTo>
                      <a:pt x="140" y="155"/>
                      <a:pt x="143" y="153"/>
                      <a:pt x="146" y="151"/>
                    </a:cubicBezTo>
                    <a:cubicBezTo>
                      <a:pt x="153" y="148"/>
                      <a:pt x="160" y="143"/>
                      <a:pt x="166" y="139"/>
                    </a:cubicBezTo>
                    <a:cubicBezTo>
                      <a:pt x="172" y="134"/>
                      <a:pt x="177" y="129"/>
                      <a:pt x="182" y="123"/>
                    </a:cubicBezTo>
                    <a:cubicBezTo>
                      <a:pt x="187" y="118"/>
                      <a:pt x="191" y="112"/>
                      <a:pt x="195" y="107"/>
                    </a:cubicBezTo>
                    <a:cubicBezTo>
                      <a:pt x="195" y="107"/>
                      <a:pt x="195" y="106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7" y="106"/>
                      <a:pt x="197" y="105"/>
                      <a:pt x="197" y="105"/>
                    </a:cubicBezTo>
                    <a:cubicBezTo>
                      <a:pt x="197" y="105"/>
                      <a:pt x="197" y="105"/>
                      <a:pt x="196" y="105"/>
                    </a:cubicBezTo>
                    <a:cubicBezTo>
                      <a:pt x="193" y="109"/>
                      <a:pt x="188" y="111"/>
                      <a:pt x="183" y="112"/>
                    </a:cubicBezTo>
                    <a:cubicBezTo>
                      <a:pt x="176" y="114"/>
                      <a:pt x="169" y="116"/>
                      <a:pt x="162" y="117"/>
                    </a:cubicBezTo>
                    <a:cubicBezTo>
                      <a:pt x="148" y="120"/>
                      <a:pt x="135" y="122"/>
                      <a:pt x="121" y="121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34" y="122"/>
                      <a:pt x="148" y="120"/>
                      <a:pt x="161" y="117"/>
                    </a:cubicBezTo>
                    <a:cubicBezTo>
                      <a:pt x="167" y="115"/>
                      <a:pt x="174" y="113"/>
                      <a:pt x="180" y="112"/>
                    </a:cubicBezTo>
                    <a:cubicBezTo>
                      <a:pt x="186" y="110"/>
                      <a:pt x="191" y="109"/>
                      <a:pt x="195" y="105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76" y="91"/>
                      <a:pt x="152" y="88"/>
                      <a:pt x="129" y="80"/>
                    </a:cubicBezTo>
                    <a:cubicBezTo>
                      <a:pt x="128" y="81"/>
                      <a:pt x="128" y="81"/>
                      <a:pt x="127" y="81"/>
                    </a:cubicBezTo>
                    <a:close/>
                    <a:moveTo>
                      <a:pt x="148" y="45"/>
                    </a:moveTo>
                    <a:cubicBezTo>
                      <a:pt x="149" y="59"/>
                      <a:pt x="142" y="72"/>
                      <a:pt x="130" y="80"/>
                    </a:cubicBezTo>
                    <a:cubicBezTo>
                      <a:pt x="142" y="83"/>
                      <a:pt x="154" y="87"/>
                      <a:pt x="166" y="90"/>
                    </a:cubicBezTo>
                    <a:cubicBezTo>
                      <a:pt x="177" y="93"/>
                      <a:pt x="187" y="97"/>
                      <a:pt x="196" y="104"/>
                    </a:cubicBezTo>
                    <a:cubicBezTo>
                      <a:pt x="196" y="103"/>
                      <a:pt x="196" y="103"/>
                      <a:pt x="196" y="102"/>
                    </a:cubicBezTo>
                    <a:cubicBezTo>
                      <a:pt x="196" y="102"/>
                      <a:pt x="196" y="102"/>
                      <a:pt x="196" y="102"/>
                    </a:cubicBezTo>
                    <a:cubicBezTo>
                      <a:pt x="196" y="89"/>
                      <a:pt x="186" y="76"/>
                      <a:pt x="178" y="66"/>
                    </a:cubicBezTo>
                    <a:cubicBezTo>
                      <a:pt x="170" y="56"/>
                      <a:pt x="160" y="48"/>
                      <a:pt x="148" y="40"/>
                    </a:cubicBezTo>
                    <a:cubicBezTo>
                      <a:pt x="148" y="41"/>
                      <a:pt x="148" y="43"/>
                      <a:pt x="148" y="45"/>
                    </a:cubicBezTo>
                    <a:close/>
                    <a:moveTo>
                      <a:pt x="144" y="37"/>
                    </a:moveTo>
                    <a:cubicBezTo>
                      <a:pt x="142" y="37"/>
                      <a:pt x="143" y="38"/>
                      <a:pt x="144" y="38"/>
                    </a:cubicBezTo>
                    <a:cubicBezTo>
                      <a:pt x="144" y="39"/>
                      <a:pt x="144" y="39"/>
                      <a:pt x="145" y="39"/>
                    </a:cubicBezTo>
                    <a:cubicBezTo>
                      <a:pt x="145" y="39"/>
                      <a:pt x="146" y="39"/>
                      <a:pt x="146" y="39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6" y="39"/>
                      <a:pt x="146" y="39"/>
                      <a:pt x="146" y="38"/>
                    </a:cubicBezTo>
                    <a:cubicBezTo>
                      <a:pt x="145" y="38"/>
                      <a:pt x="144" y="37"/>
                      <a:pt x="144" y="37"/>
                    </a:cubicBezTo>
                    <a:close/>
                    <a:moveTo>
                      <a:pt x="163" y="4"/>
                    </a:moveTo>
                    <a:cubicBezTo>
                      <a:pt x="165" y="11"/>
                      <a:pt x="163" y="19"/>
                      <a:pt x="160" y="26"/>
                    </a:cubicBezTo>
                    <a:cubicBezTo>
                      <a:pt x="158" y="29"/>
                      <a:pt x="156" y="33"/>
                      <a:pt x="153" y="35"/>
                    </a:cubicBezTo>
                    <a:cubicBezTo>
                      <a:pt x="152" y="37"/>
                      <a:pt x="150" y="38"/>
                      <a:pt x="149" y="39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1" y="47"/>
                      <a:pt x="172" y="57"/>
                      <a:pt x="181" y="68"/>
                    </a:cubicBezTo>
                    <a:cubicBezTo>
                      <a:pt x="185" y="74"/>
                      <a:pt x="189" y="79"/>
                      <a:pt x="192" y="86"/>
                    </a:cubicBezTo>
                    <a:cubicBezTo>
                      <a:pt x="195" y="90"/>
                      <a:pt x="197" y="96"/>
                      <a:pt x="197" y="102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198" y="100"/>
                      <a:pt x="198" y="98"/>
                      <a:pt x="198" y="96"/>
                    </a:cubicBezTo>
                    <a:cubicBezTo>
                      <a:pt x="198" y="94"/>
                      <a:pt x="198" y="92"/>
                      <a:pt x="198" y="90"/>
                    </a:cubicBezTo>
                    <a:cubicBezTo>
                      <a:pt x="199" y="86"/>
                      <a:pt x="199" y="81"/>
                      <a:pt x="198" y="77"/>
                    </a:cubicBezTo>
                    <a:cubicBezTo>
                      <a:pt x="198" y="67"/>
                      <a:pt x="196" y="58"/>
                      <a:pt x="193" y="49"/>
                    </a:cubicBezTo>
                    <a:cubicBezTo>
                      <a:pt x="190" y="40"/>
                      <a:pt x="185" y="31"/>
                      <a:pt x="180" y="23"/>
                    </a:cubicBezTo>
                    <a:cubicBezTo>
                      <a:pt x="175" y="16"/>
                      <a:pt x="170" y="10"/>
                      <a:pt x="164" y="4"/>
                    </a:cubicBezTo>
                    <a:cubicBezTo>
                      <a:pt x="164" y="4"/>
                      <a:pt x="164" y="4"/>
                      <a:pt x="163" y="4"/>
                    </a:cubicBezTo>
                    <a:close/>
                    <a:moveTo>
                      <a:pt x="160" y="1"/>
                    </a:moveTo>
                    <a:cubicBezTo>
                      <a:pt x="160" y="2"/>
                      <a:pt x="161" y="2"/>
                      <a:pt x="162" y="3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1"/>
                      <a:pt x="16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6" name="Freeform 221"/>
              <p:cNvSpPr>
                <a:spLocks noEditPoints="1"/>
              </p:cNvSpPr>
              <p:nvPr/>
            </p:nvSpPr>
            <p:spPr>
              <a:xfrm>
                <a:off x="3344862" y="4759325"/>
                <a:ext cx="601663" cy="12414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8" h="161">
                    <a:moveTo>
                      <a:pt x="75" y="129"/>
                    </a:moveTo>
                    <a:cubicBezTo>
                      <a:pt x="73" y="124"/>
                      <a:pt x="69" y="121"/>
                      <a:pt x="64" y="118"/>
                    </a:cubicBezTo>
                    <a:cubicBezTo>
                      <a:pt x="61" y="117"/>
                      <a:pt x="58" y="115"/>
                      <a:pt x="55" y="115"/>
                    </a:cubicBezTo>
                    <a:cubicBezTo>
                      <a:pt x="53" y="115"/>
                      <a:pt x="51" y="115"/>
                      <a:pt x="50" y="114"/>
                    </a:cubicBezTo>
                    <a:cubicBezTo>
                      <a:pt x="46" y="113"/>
                      <a:pt x="45" y="110"/>
                      <a:pt x="43" y="107"/>
                    </a:cubicBezTo>
                    <a:cubicBezTo>
                      <a:pt x="44" y="97"/>
                      <a:pt x="42" y="90"/>
                      <a:pt x="41" y="87"/>
                    </a:cubicBezTo>
                    <a:cubicBezTo>
                      <a:pt x="33" y="65"/>
                      <a:pt x="25" y="44"/>
                      <a:pt x="14" y="23"/>
                    </a:cubicBezTo>
                    <a:cubicBezTo>
                      <a:pt x="11" y="15"/>
                      <a:pt x="7" y="7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30"/>
                      <a:pt x="21" y="61"/>
                      <a:pt x="32" y="91"/>
                    </a:cubicBezTo>
                    <a:cubicBezTo>
                      <a:pt x="32" y="94"/>
                      <a:pt x="35" y="96"/>
                      <a:pt x="35" y="99"/>
                    </a:cubicBezTo>
                    <a:cubicBezTo>
                      <a:pt x="34" y="100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3" y="100"/>
                    </a:cubicBezTo>
                    <a:cubicBezTo>
                      <a:pt x="31" y="98"/>
                      <a:pt x="31" y="94"/>
                      <a:pt x="30" y="91"/>
                    </a:cubicBezTo>
                    <a:cubicBezTo>
                      <a:pt x="21" y="61"/>
                      <a:pt x="9" y="3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2" y="18"/>
                      <a:pt x="3" y="27"/>
                    </a:cubicBezTo>
                    <a:cubicBezTo>
                      <a:pt x="7" y="50"/>
                      <a:pt x="13" y="71"/>
                      <a:pt x="20" y="94"/>
                    </a:cubicBezTo>
                    <a:cubicBezTo>
                      <a:pt x="21" y="96"/>
                      <a:pt x="24" y="104"/>
                      <a:pt x="31" y="111"/>
                    </a:cubicBezTo>
                    <a:cubicBezTo>
                      <a:pt x="30" y="114"/>
                      <a:pt x="32" y="118"/>
                      <a:pt x="29" y="121"/>
                    </a:cubicBezTo>
                    <a:cubicBezTo>
                      <a:pt x="28" y="122"/>
                      <a:pt x="27" y="123"/>
                      <a:pt x="26" y="124"/>
                    </a:cubicBezTo>
                    <a:cubicBezTo>
                      <a:pt x="23" y="126"/>
                      <a:pt x="21" y="129"/>
                      <a:pt x="20" y="133"/>
                    </a:cubicBezTo>
                    <a:cubicBezTo>
                      <a:pt x="18" y="137"/>
                      <a:pt x="17" y="142"/>
                      <a:pt x="18" y="147"/>
                    </a:cubicBezTo>
                    <a:cubicBezTo>
                      <a:pt x="18" y="152"/>
                      <a:pt x="21" y="157"/>
                      <a:pt x="26" y="159"/>
                    </a:cubicBezTo>
                    <a:cubicBezTo>
                      <a:pt x="31" y="161"/>
                      <a:pt x="37" y="160"/>
                      <a:pt x="42" y="158"/>
                    </a:cubicBezTo>
                    <a:cubicBezTo>
                      <a:pt x="44" y="157"/>
                      <a:pt x="45" y="157"/>
                      <a:pt x="46" y="155"/>
                    </a:cubicBezTo>
                    <a:cubicBezTo>
                      <a:pt x="47" y="154"/>
                      <a:pt x="47" y="153"/>
                      <a:pt x="47" y="152"/>
                    </a:cubicBezTo>
                    <a:cubicBezTo>
                      <a:pt x="47" y="144"/>
                      <a:pt x="44" y="137"/>
                      <a:pt x="42" y="129"/>
                    </a:cubicBezTo>
                    <a:cubicBezTo>
                      <a:pt x="41" y="126"/>
                      <a:pt x="40" y="123"/>
                      <a:pt x="40" y="120"/>
                    </a:cubicBezTo>
                    <a:cubicBezTo>
                      <a:pt x="42" y="122"/>
                      <a:pt x="44" y="125"/>
                      <a:pt x="45" y="128"/>
                    </a:cubicBezTo>
                    <a:cubicBezTo>
                      <a:pt x="48" y="135"/>
                      <a:pt x="50" y="143"/>
                      <a:pt x="54" y="149"/>
                    </a:cubicBezTo>
                    <a:cubicBezTo>
                      <a:pt x="55" y="150"/>
                      <a:pt x="56" y="151"/>
                      <a:pt x="57" y="152"/>
                    </a:cubicBezTo>
                    <a:cubicBezTo>
                      <a:pt x="58" y="152"/>
                      <a:pt x="60" y="152"/>
                      <a:pt x="62" y="152"/>
                    </a:cubicBezTo>
                    <a:cubicBezTo>
                      <a:pt x="68" y="150"/>
                      <a:pt x="73" y="148"/>
                      <a:pt x="76" y="143"/>
                    </a:cubicBezTo>
                    <a:cubicBezTo>
                      <a:pt x="78" y="139"/>
                      <a:pt x="78" y="133"/>
                      <a:pt x="75" y="129"/>
                    </a:cubicBezTo>
                    <a:close/>
                    <a:moveTo>
                      <a:pt x="42" y="141"/>
                    </a:moveTo>
                    <a:cubicBezTo>
                      <a:pt x="42" y="149"/>
                      <a:pt x="38" y="156"/>
                      <a:pt x="33" y="156"/>
                    </a:cubicBezTo>
                    <a:cubicBezTo>
                      <a:pt x="27" y="156"/>
                      <a:pt x="22" y="150"/>
                      <a:pt x="22" y="142"/>
                    </a:cubicBezTo>
                    <a:cubicBezTo>
                      <a:pt x="21" y="134"/>
                      <a:pt x="25" y="128"/>
                      <a:pt x="31" y="127"/>
                    </a:cubicBezTo>
                    <a:cubicBezTo>
                      <a:pt x="36" y="127"/>
                      <a:pt x="41" y="133"/>
                      <a:pt x="42" y="141"/>
                    </a:cubicBezTo>
                    <a:close/>
                    <a:moveTo>
                      <a:pt x="37" y="111"/>
                    </a:moveTo>
                    <a:cubicBezTo>
                      <a:pt x="36" y="112"/>
                      <a:pt x="34" y="111"/>
                      <a:pt x="34" y="110"/>
                    </a:cubicBezTo>
                    <a:cubicBezTo>
                      <a:pt x="33" y="108"/>
                      <a:pt x="34" y="107"/>
                      <a:pt x="36" y="106"/>
                    </a:cubicBezTo>
                    <a:cubicBezTo>
                      <a:pt x="37" y="106"/>
                      <a:pt x="39" y="107"/>
                      <a:pt x="39" y="108"/>
                    </a:cubicBezTo>
                    <a:cubicBezTo>
                      <a:pt x="40" y="109"/>
                      <a:pt x="39" y="111"/>
                      <a:pt x="37" y="111"/>
                    </a:cubicBezTo>
                    <a:close/>
                    <a:moveTo>
                      <a:pt x="69" y="144"/>
                    </a:moveTo>
                    <a:cubicBezTo>
                      <a:pt x="65" y="147"/>
                      <a:pt x="57" y="144"/>
                      <a:pt x="53" y="138"/>
                    </a:cubicBezTo>
                    <a:cubicBezTo>
                      <a:pt x="48" y="131"/>
                      <a:pt x="49" y="123"/>
                      <a:pt x="53" y="120"/>
                    </a:cubicBezTo>
                    <a:cubicBezTo>
                      <a:pt x="58" y="117"/>
                      <a:pt x="65" y="120"/>
                      <a:pt x="70" y="127"/>
                    </a:cubicBezTo>
                    <a:cubicBezTo>
                      <a:pt x="74" y="134"/>
                      <a:pt x="74" y="141"/>
                      <a:pt x="69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7" name="Freeform 222"/>
              <p:cNvSpPr>
                <a:spLocks noEditPoints="1"/>
              </p:cNvSpPr>
              <p:nvPr/>
            </p:nvSpPr>
            <p:spPr>
              <a:xfrm>
                <a:off x="9753600" y="6340475"/>
                <a:ext cx="1095375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2" h="24">
                    <a:moveTo>
                      <a:pt x="94" y="1"/>
                    </a:moveTo>
                    <a:cubicBezTo>
                      <a:pt x="71" y="2"/>
                      <a:pt x="48" y="2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0" y="4"/>
                      <a:pt x="17" y="4"/>
                      <a:pt x="14" y="4"/>
                    </a:cubicBezTo>
                    <a:cubicBezTo>
                      <a:pt x="12" y="4"/>
                      <a:pt x="10" y="4"/>
                      <a:pt x="8" y="5"/>
                    </a:cubicBezTo>
                    <a:cubicBezTo>
                      <a:pt x="6" y="5"/>
                      <a:pt x="3" y="4"/>
                      <a:pt x="2" y="6"/>
                    </a:cubicBezTo>
                    <a:cubicBezTo>
                      <a:pt x="0" y="9"/>
                      <a:pt x="1" y="13"/>
                      <a:pt x="1" y="15"/>
                    </a:cubicBezTo>
                    <a:cubicBezTo>
                      <a:pt x="2" y="17"/>
                      <a:pt x="2" y="20"/>
                      <a:pt x="4" y="22"/>
                    </a:cubicBezTo>
                    <a:cubicBezTo>
                      <a:pt x="6" y="23"/>
                      <a:pt x="8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4"/>
                      <a:pt x="13" y="24"/>
                      <a:pt x="14" y="24"/>
                    </a:cubicBezTo>
                    <a:cubicBezTo>
                      <a:pt x="18" y="24"/>
                      <a:pt x="21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48" y="23"/>
                      <a:pt x="71" y="22"/>
                      <a:pt x="95" y="21"/>
                    </a:cubicBezTo>
                    <a:cubicBezTo>
                      <a:pt x="99" y="20"/>
                      <a:pt x="104" y="21"/>
                      <a:pt x="109" y="19"/>
                    </a:cubicBezTo>
                    <a:cubicBezTo>
                      <a:pt x="120" y="16"/>
                      <a:pt x="130" y="12"/>
                      <a:pt x="141" y="9"/>
                    </a:cubicBezTo>
                    <a:cubicBezTo>
                      <a:pt x="141" y="9"/>
                      <a:pt x="142" y="8"/>
                      <a:pt x="141" y="8"/>
                    </a:cubicBezTo>
                    <a:cubicBezTo>
                      <a:pt x="131" y="6"/>
                      <a:pt x="120" y="3"/>
                      <a:pt x="110" y="1"/>
                    </a:cubicBezTo>
                    <a:cubicBezTo>
                      <a:pt x="105" y="0"/>
                      <a:pt x="100" y="1"/>
                      <a:pt x="94" y="1"/>
                    </a:cubicBezTo>
                    <a:close/>
                    <a:moveTo>
                      <a:pt x="93" y="2"/>
                    </a:moveTo>
                    <a:cubicBezTo>
                      <a:pt x="97" y="2"/>
                      <a:pt x="101" y="2"/>
                      <a:pt x="105" y="2"/>
                    </a:cubicBezTo>
                    <a:cubicBezTo>
                      <a:pt x="104" y="3"/>
                      <a:pt x="103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75" y="6"/>
                      <a:pt x="49" y="5"/>
                      <a:pt x="23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49" y="6"/>
                      <a:pt x="75" y="9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3" y="6"/>
                      <a:pt x="105" y="6"/>
                      <a:pt x="104" y="9"/>
                    </a:cubicBezTo>
                    <a:cubicBezTo>
                      <a:pt x="104" y="10"/>
                      <a:pt x="102" y="11"/>
                      <a:pt x="101" y="12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75" y="13"/>
                      <a:pt x="49" y="15"/>
                      <a:pt x="23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2"/>
                      <a:pt x="22" y="8"/>
                      <a:pt x="24" y="5"/>
                    </a:cubicBezTo>
                    <a:cubicBezTo>
                      <a:pt x="24" y="5"/>
                      <a:pt x="24" y="5"/>
                      <a:pt x="25" y="5"/>
                    </a:cubicBezTo>
                    <a:cubicBezTo>
                      <a:pt x="47" y="4"/>
                      <a:pt x="70" y="3"/>
                      <a:pt x="93" y="2"/>
                    </a:cubicBezTo>
                    <a:close/>
                    <a:moveTo>
                      <a:pt x="24" y="23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22" y="23"/>
                      <a:pt x="20" y="23"/>
                      <a:pt x="18" y="23"/>
                    </a:cubicBezTo>
                    <a:cubicBezTo>
                      <a:pt x="16" y="21"/>
                      <a:pt x="16" y="18"/>
                      <a:pt x="15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4" y="10"/>
                      <a:pt x="15" y="8"/>
                      <a:pt x="16" y="6"/>
                    </a:cubicBezTo>
                    <a:cubicBezTo>
                      <a:pt x="16" y="6"/>
                      <a:pt x="16" y="5"/>
                      <a:pt x="15" y="6"/>
                    </a:cubicBezTo>
                    <a:cubicBezTo>
                      <a:pt x="12" y="8"/>
                      <a:pt x="13" y="12"/>
                      <a:pt x="14" y="15"/>
                    </a:cubicBezTo>
                    <a:cubicBezTo>
                      <a:pt x="15" y="18"/>
                      <a:pt x="15" y="21"/>
                      <a:pt x="17" y="23"/>
                    </a:cubicBezTo>
                    <a:cubicBezTo>
                      <a:pt x="16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1"/>
                      <a:pt x="10" y="17"/>
                      <a:pt x="9" y="13"/>
                    </a:cubicBezTo>
                    <a:cubicBezTo>
                      <a:pt x="9" y="10"/>
                      <a:pt x="8" y="7"/>
                      <a:pt x="11" y="5"/>
                    </a:cubicBezTo>
                    <a:cubicBezTo>
                      <a:pt x="13" y="5"/>
                      <a:pt x="16" y="5"/>
                      <a:pt x="18" y="5"/>
                    </a:cubicBezTo>
                    <a:cubicBezTo>
                      <a:pt x="19" y="5"/>
                      <a:pt x="21" y="5"/>
                      <a:pt x="23" y="5"/>
                    </a:cubicBezTo>
                    <a:cubicBezTo>
                      <a:pt x="19" y="10"/>
                      <a:pt x="21" y="19"/>
                      <a:pt x="25" y="23"/>
                    </a:cubicBezTo>
                    <a:cubicBezTo>
                      <a:pt x="25" y="23"/>
                      <a:pt x="25" y="23"/>
                      <a:pt x="24" y="23"/>
                    </a:cubicBezTo>
                    <a:close/>
                    <a:moveTo>
                      <a:pt x="8" y="22"/>
                    </a:moveTo>
                    <a:cubicBezTo>
                      <a:pt x="4" y="21"/>
                      <a:pt x="3" y="18"/>
                      <a:pt x="3" y="15"/>
                    </a:cubicBezTo>
                    <a:cubicBezTo>
                      <a:pt x="3" y="14"/>
                      <a:pt x="2" y="10"/>
                      <a:pt x="2" y="9"/>
                    </a:cubicBezTo>
                    <a:cubicBezTo>
                      <a:pt x="3" y="7"/>
                      <a:pt x="5" y="7"/>
                      <a:pt x="7" y="7"/>
                    </a:cubicBezTo>
                    <a:cubicBezTo>
                      <a:pt x="7" y="8"/>
                      <a:pt x="7" y="9"/>
                      <a:pt x="7" y="10"/>
                    </a:cubicBezTo>
                    <a:cubicBezTo>
                      <a:pt x="7" y="12"/>
                      <a:pt x="8" y="14"/>
                      <a:pt x="8" y="15"/>
                    </a:cubicBezTo>
                    <a:cubicBezTo>
                      <a:pt x="8" y="18"/>
                      <a:pt x="9" y="20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8" y="22"/>
                      <a:pt x="8" y="22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1"/>
                      <a:pt x="23" y="19"/>
                      <a:pt x="23" y="16"/>
                    </a:cubicBezTo>
                    <a:cubicBezTo>
                      <a:pt x="49" y="16"/>
                      <a:pt x="75" y="16"/>
                      <a:pt x="101" y="12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3" y="13"/>
                      <a:pt x="109" y="15"/>
                      <a:pt x="106" y="18"/>
                    </a:cubicBezTo>
                    <a:cubicBezTo>
                      <a:pt x="102" y="19"/>
                      <a:pt x="99" y="19"/>
                      <a:pt x="95" y="20"/>
                    </a:cubicBezTo>
                    <a:cubicBezTo>
                      <a:pt x="71" y="21"/>
                      <a:pt x="48" y="22"/>
                      <a:pt x="25" y="23"/>
                    </a:cubicBezTo>
                    <a:close/>
                    <a:moveTo>
                      <a:pt x="138" y="9"/>
                    </a:move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lose/>
                    <a:moveTo>
                      <a:pt x="127" y="6"/>
                    </a:move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8"/>
                      <a:pt x="128" y="10"/>
                      <a:pt x="129" y="11"/>
                    </a:cubicBezTo>
                    <a:cubicBezTo>
                      <a:pt x="123" y="13"/>
                      <a:pt x="117" y="15"/>
                      <a:pt x="111" y="17"/>
                    </a:cubicBezTo>
                    <a:cubicBezTo>
                      <a:pt x="110" y="18"/>
                      <a:pt x="109" y="18"/>
                      <a:pt x="107" y="18"/>
                    </a:cubicBezTo>
                    <a:cubicBezTo>
                      <a:pt x="109" y="15"/>
                      <a:pt x="105" y="13"/>
                      <a:pt x="102" y="12"/>
                    </a:cubicBezTo>
                    <a:cubicBezTo>
                      <a:pt x="104" y="11"/>
                      <a:pt x="106" y="10"/>
                      <a:pt x="106" y="7"/>
                    </a:cubicBezTo>
                    <a:cubicBezTo>
                      <a:pt x="106" y="6"/>
                      <a:pt x="104" y="5"/>
                      <a:pt x="103" y="5"/>
                    </a:cubicBezTo>
                    <a:cubicBezTo>
                      <a:pt x="105" y="4"/>
                      <a:pt x="106" y="3"/>
                      <a:pt x="107" y="2"/>
                    </a:cubicBezTo>
                    <a:cubicBezTo>
                      <a:pt x="108" y="2"/>
                      <a:pt x="109" y="2"/>
                      <a:pt x="110" y="2"/>
                    </a:cubicBezTo>
                    <a:cubicBezTo>
                      <a:pt x="115" y="3"/>
                      <a:pt x="121" y="5"/>
                      <a:pt x="12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8" name="Freeform 223"/>
              <p:cNvSpPr>
                <a:spLocks noEditPoints="1"/>
              </p:cNvSpPr>
              <p:nvPr/>
            </p:nvSpPr>
            <p:spPr>
              <a:xfrm>
                <a:off x="560387" y="6613523"/>
                <a:ext cx="933450" cy="6334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1" h="82">
                    <a:moveTo>
                      <a:pt x="45" y="64"/>
                    </a:moveTo>
                    <a:cubicBezTo>
                      <a:pt x="64" y="51"/>
                      <a:pt x="84" y="3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3" y="26"/>
                      <a:pt x="104" y="26"/>
                    </a:cubicBezTo>
                    <a:cubicBezTo>
                      <a:pt x="106" y="24"/>
                      <a:pt x="109" y="22"/>
                      <a:pt x="112" y="20"/>
                    </a:cubicBezTo>
                    <a:cubicBezTo>
                      <a:pt x="113" y="19"/>
                      <a:pt x="115" y="18"/>
                      <a:pt x="116" y="17"/>
                    </a:cubicBezTo>
                    <a:cubicBezTo>
                      <a:pt x="118" y="15"/>
                      <a:pt x="121" y="14"/>
                      <a:pt x="121" y="12"/>
                    </a:cubicBezTo>
                    <a:cubicBezTo>
                      <a:pt x="121" y="9"/>
                      <a:pt x="118" y="6"/>
                      <a:pt x="117" y="4"/>
                    </a:cubicBezTo>
                    <a:cubicBezTo>
                      <a:pt x="115" y="3"/>
                      <a:pt x="113" y="0"/>
                      <a:pt x="110" y="0"/>
                    </a:cubicBezTo>
                    <a:cubicBezTo>
                      <a:pt x="108" y="0"/>
                      <a:pt x="106" y="1"/>
                      <a:pt x="105" y="3"/>
                    </a:cubicBezTo>
                    <a:cubicBezTo>
                      <a:pt x="104" y="2"/>
                      <a:pt x="104" y="2"/>
                      <a:pt x="103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98" y="5"/>
                      <a:pt x="95" y="7"/>
                      <a:pt x="92" y="9"/>
                    </a:cubicBezTo>
                    <a:cubicBezTo>
                      <a:pt x="92" y="9"/>
                      <a:pt x="92" y="9"/>
                      <a:pt x="92" y="10"/>
                    </a:cubicBezTo>
                    <a:cubicBezTo>
                      <a:pt x="72" y="22"/>
                      <a:pt x="53" y="35"/>
                      <a:pt x="34" y="47"/>
                    </a:cubicBezTo>
                    <a:cubicBezTo>
                      <a:pt x="30" y="50"/>
                      <a:pt x="26" y="52"/>
                      <a:pt x="23" y="56"/>
                    </a:cubicBezTo>
                    <a:cubicBezTo>
                      <a:pt x="16" y="65"/>
                      <a:pt x="9" y="73"/>
                      <a:pt x="1" y="81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12" y="79"/>
                      <a:pt x="22" y="76"/>
                      <a:pt x="32" y="72"/>
                    </a:cubicBezTo>
                    <a:cubicBezTo>
                      <a:pt x="37" y="70"/>
                      <a:pt x="41" y="67"/>
                      <a:pt x="45" y="64"/>
                    </a:cubicBezTo>
                    <a:close/>
                    <a:moveTo>
                      <a:pt x="45" y="62"/>
                    </a:moveTo>
                    <a:cubicBezTo>
                      <a:pt x="42" y="65"/>
                      <a:pt x="39" y="67"/>
                      <a:pt x="35" y="69"/>
                    </a:cubicBezTo>
                    <a:cubicBezTo>
                      <a:pt x="36" y="68"/>
                      <a:pt x="36" y="66"/>
                      <a:pt x="37" y="65"/>
                    </a:cubicBezTo>
                    <a:cubicBezTo>
                      <a:pt x="37" y="65"/>
                      <a:pt x="38" y="65"/>
                      <a:pt x="38" y="64"/>
                    </a:cubicBezTo>
                    <a:cubicBezTo>
                      <a:pt x="59" y="50"/>
                      <a:pt x="82" y="37"/>
                      <a:pt x="102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81" y="37"/>
                      <a:pt x="57" y="48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5" y="64"/>
                      <a:pt x="33" y="65"/>
                      <a:pt x="32" y="62"/>
                    </a:cubicBezTo>
                    <a:cubicBezTo>
                      <a:pt x="32" y="61"/>
                      <a:pt x="33" y="60"/>
                      <a:pt x="34" y="58"/>
                    </a:cubicBezTo>
                    <a:cubicBezTo>
                      <a:pt x="34" y="58"/>
                      <a:pt x="34" y="58"/>
                      <a:pt x="33" y="58"/>
                    </a:cubicBezTo>
                    <a:cubicBezTo>
                      <a:pt x="55" y="44"/>
                      <a:pt x="77" y="29"/>
                      <a:pt x="98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1" y="17"/>
                      <a:pt x="103" y="21"/>
                      <a:pt x="102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83" y="37"/>
                      <a:pt x="64" y="50"/>
                      <a:pt x="45" y="62"/>
                    </a:cubicBezTo>
                    <a:close/>
                    <a:moveTo>
                      <a:pt x="93" y="10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95" y="8"/>
                      <a:pt x="96" y="7"/>
                      <a:pt x="98" y="6"/>
                    </a:cubicBezTo>
                    <a:cubicBezTo>
                      <a:pt x="101" y="6"/>
                      <a:pt x="102" y="9"/>
                      <a:pt x="104" y="10"/>
                    </a:cubicBezTo>
                    <a:cubicBezTo>
                      <a:pt x="105" y="11"/>
                      <a:pt x="106" y="12"/>
                      <a:pt x="107" y="13"/>
                    </a:cubicBezTo>
                    <a:cubicBezTo>
                      <a:pt x="108" y="15"/>
                      <a:pt x="109" y="17"/>
                      <a:pt x="109" y="19"/>
                    </a:cubicBezTo>
                    <a:cubicBezTo>
                      <a:pt x="109" y="20"/>
                      <a:pt x="110" y="20"/>
                      <a:pt x="110" y="20"/>
                    </a:cubicBezTo>
                    <a:cubicBezTo>
                      <a:pt x="111" y="15"/>
                      <a:pt x="108" y="13"/>
                      <a:pt x="105" y="11"/>
                    </a:cubicBezTo>
                    <a:cubicBezTo>
                      <a:pt x="103" y="9"/>
                      <a:pt x="102" y="6"/>
                      <a:pt x="99" y="6"/>
                    </a:cubicBezTo>
                    <a:cubicBezTo>
                      <a:pt x="100" y="5"/>
                      <a:pt x="100" y="5"/>
                      <a:pt x="101" y="4"/>
                    </a:cubicBezTo>
                    <a:cubicBezTo>
                      <a:pt x="102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5"/>
                      <a:pt x="108" y="7"/>
                      <a:pt x="111" y="10"/>
                    </a:cubicBezTo>
                    <a:cubicBezTo>
                      <a:pt x="113" y="12"/>
                      <a:pt x="115" y="15"/>
                      <a:pt x="113" y="18"/>
                    </a:cubicBezTo>
                    <a:cubicBezTo>
                      <a:pt x="112" y="19"/>
                      <a:pt x="109" y="20"/>
                      <a:pt x="108" y="21"/>
                    </a:cubicBezTo>
                    <a:cubicBezTo>
                      <a:pt x="107" y="22"/>
                      <a:pt x="105" y="23"/>
                      <a:pt x="104" y="24"/>
                    </a:cubicBezTo>
                    <a:cubicBezTo>
                      <a:pt x="104" y="18"/>
                      <a:pt x="98" y="11"/>
                      <a:pt x="92" y="10"/>
                    </a:cubicBezTo>
                    <a:cubicBezTo>
                      <a:pt x="92" y="10"/>
                      <a:pt x="93" y="10"/>
                      <a:pt x="93" y="10"/>
                    </a:cubicBezTo>
                    <a:close/>
                    <a:moveTo>
                      <a:pt x="108" y="2"/>
                    </a:moveTo>
                    <a:cubicBezTo>
                      <a:pt x="111" y="1"/>
                      <a:pt x="113" y="3"/>
                      <a:pt x="115" y="5"/>
                    </a:cubicBezTo>
                    <a:cubicBezTo>
                      <a:pt x="116" y="6"/>
                      <a:pt x="119" y="8"/>
                      <a:pt x="119" y="10"/>
                    </a:cubicBezTo>
                    <a:cubicBezTo>
                      <a:pt x="119" y="12"/>
                      <a:pt x="118" y="13"/>
                      <a:pt x="116" y="14"/>
                    </a:cubicBezTo>
                    <a:cubicBezTo>
                      <a:pt x="116" y="13"/>
                      <a:pt x="115" y="12"/>
                      <a:pt x="114" y="11"/>
                    </a:cubicBezTo>
                    <a:cubicBezTo>
                      <a:pt x="113" y="10"/>
                      <a:pt x="112" y="9"/>
                      <a:pt x="111" y="8"/>
                    </a:cubicBezTo>
                    <a:cubicBezTo>
                      <a:pt x="109" y="6"/>
                      <a:pt x="108" y="4"/>
                      <a:pt x="105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7" y="2"/>
                      <a:pt x="108" y="2"/>
                    </a:cubicBezTo>
                    <a:close/>
                    <a:moveTo>
                      <a:pt x="92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4" y="11"/>
                      <a:pt x="96" y="13"/>
                      <a:pt x="98" y="14"/>
                    </a:cubicBezTo>
                    <a:cubicBezTo>
                      <a:pt x="76" y="28"/>
                      <a:pt x="54" y="42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1" y="58"/>
                      <a:pt x="25" y="60"/>
                      <a:pt x="25" y="55"/>
                    </a:cubicBezTo>
                    <a:cubicBezTo>
                      <a:pt x="28" y="53"/>
                      <a:pt x="31" y="51"/>
                      <a:pt x="35" y="49"/>
                    </a:cubicBezTo>
                    <a:cubicBezTo>
                      <a:pt x="54" y="36"/>
                      <a:pt x="73" y="23"/>
                      <a:pt x="92" y="10"/>
                    </a:cubicBezTo>
                    <a:close/>
                    <a:moveTo>
                      <a:pt x="4" y="80"/>
                    </a:move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lose/>
                    <a:moveTo>
                      <a:pt x="14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3" y="75"/>
                      <a:pt x="12" y="74"/>
                      <a:pt x="10" y="73"/>
                    </a:cubicBezTo>
                    <a:cubicBezTo>
                      <a:pt x="14" y="69"/>
                      <a:pt x="18" y="64"/>
                      <a:pt x="22" y="59"/>
                    </a:cubicBezTo>
                    <a:cubicBezTo>
                      <a:pt x="23" y="58"/>
                      <a:pt x="24" y="57"/>
                      <a:pt x="25" y="56"/>
                    </a:cubicBezTo>
                    <a:cubicBezTo>
                      <a:pt x="25" y="60"/>
                      <a:pt x="29" y="60"/>
                      <a:pt x="32" y="59"/>
                    </a:cubicBezTo>
                    <a:cubicBezTo>
                      <a:pt x="31" y="61"/>
                      <a:pt x="30" y="63"/>
                      <a:pt x="32" y="65"/>
                    </a:cubicBezTo>
                    <a:cubicBezTo>
                      <a:pt x="33" y="66"/>
                      <a:pt x="34" y="66"/>
                      <a:pt x="35" y="65"/>
                    </a:cubicBezTo>
                    <a:cubicBezTo>
                      <a:pt x="34" y="67"/>
                      <a:pt x="34" y="68"/>
                      <a:pt x="33" y="70"/>
                    </a:cubicBezTo>
                    <a:cubicBezTo>
                      <a:pt x="33" y="70"/>
                      <a:pt x="32" y="71"/>
                      <a:pt x="31" y="71"/>
                    </a:cubicBezTo>
                    <a:cubicBezTo>
                      <a:pt x="26" y="73"/>
                      <a:pt x="20" y="75"/>
                      <a:pt x="14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9" name="Freeform 224"/>
              <p:cNvSpPr>
                <a:spLocks noEditPoints="1"/>
              </p:cNvSpPr>
              <p:nvPr/>
            </p:nvSpPr>
            <p:spPr>
              <a:xfrm>
                <a:off x="8804275" y="5630862"/>
                <a:ext cx="177800" cy="925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20">
                    <a:moveTo>
                      <a:pt x="22" y="80"/>
                    </a:moveTo>
                    <a:cubicBezTo>
                      <a:pt x="22" y="60"/>
                      <a:pt x="22" y="4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17"/>
                      <a:pt x="21" y="14"/>
                      <a:pt x="21" y="11"/>
                    </a:cubicBezTo>
                    <a:cubicBezTo>
                      <a:pt x="21" y="10"/>
                      <a:pt x="21" y="8"/>
                      <a:pt x="20" y="7"/>
                    </a:cubicBezTo>
                    <a:cubicBezTo>
                      <a:pt x="20" y="5"/>
                      <a:pt x="21" y="2"/>
                      <a:pt x="19" y="1"/>
                    </a:cubicBezTo>
                    <a:cubicBezTo>
                      <a:pt x="16" y="0"/>
                      <a:pt x="12" y="0"/>
                      <a:pt x="10" y="0"/>
                    </a:cubicBezTo>
                    <a:cubicBezTo>
                      <a:pt x="7" y="1"/>
                      <a:pt x="4" y="1"/>
                      <a:pt x="3" y="3"/>
                    </a:cubicBezTo>
                    <a:cubicBezTo>
                      <a:pt x="1" y="4"/>
                      <a:pt x="1" y="6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0" y="40"/>
                      <a:pt x="1" y="60"/>
                      <a:pt x="1" y="79"/>
                    </a:cubicBezTo>
                    <a:cubicBezTo>
                      <a:pt x="2" y="84"/>
                      <a:pt x="1" y="88"/>
                      <a:pt x="3" y="92"/>
                    </a:cubicBezTo>
                    <a:cubicBezTo>
                      <a:pt x="6" y="101"/>
                      <a:pt x="10" y="110"/>
                      <a:pt x="12" y="119"/>
                    </a:cubicBezTo>
                    <a:cubicBezTo>
                      <a:pt x="12" y="120"/>
                      <a:pt x="13" y="120"/>
                      <a:pt x="13" y="119"/>
                    </a:cubicBezTo>
                    <a:cubicBezTo>
                      <a:pt x="16" y="111"/>
                      <a:pt x="19" y="102"/>
                      <a:pt x="21" y="93"/>
                    </a:cubicBezTo>
                    <a:cubicBezTo>
                      <a:pt x="23" y="89"/>
                      <a:pt x="22" y="84"/>
                      <a:pt x="22" y="80"/>
                    </a:cubicBezTo>
                    <a:close/>
                    <a:moveTo>
                      <a:pt x="21" y="79"/>
                    </a:moveTo>
                    <a:cubicBezTo>
                      <a:pt x="21" y="82"/>
                      <a:pt x="21" y="86"/>
                      <a:pt x="21" y="89"/>
                    </a:cubicBezTo>
                    <a:cubicBezTo>
                      <a:pt x="20" y="88"/>
                      <a:pt x="19" y="87"/>
                      <a:pt x="18" y="86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8" y="63"/>
                      <a:pt x="19" y="41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8" y="41"/>
                      <a:pt x="15" y="63"/>
                      <a:pt x="17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6" y="87"/>
                      <a:pt x="16" y="89"/>
                      <a:pt x="13" y="88"/>
                    </a:cubicBezTo>
                    <a:cubicBezTo>
                      <a:pt x="12" y="88"/>
                      <a:pt x="11" y="86"/>
                      <a:pt x="11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63"/>
                      <a:pt x="9" y="41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2" y="18"/>
                      <a:pt x="16" y="18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40"/>
                      <a:pt x="20" y="59"/>
                      <a:pt x="21" y="79"/>
                    </a:cubicBezTo>
                    <a:close/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18"/>
                      <a:pt x="1" y="16"/>
                      <a:pt x="1" y="14"/>
                    </a:cubicBezTo>
                    <a:cubicBezTo>
                      <a:pt x="3" y="13"/>
                      <a:pt x="6" y="13"/>
                      <a:pt x="8" y="12"/>
                    </a:cubicBezTo>
                    <a:cubicBezTo>
                      <a:pt x="9" y="12"/>
                      <a:pt x="11" y="12"/>
                      <a:pt x="12" y="12"/>
                    </a:cubicBezTo>
                    <a:cubicBezTo>
                      <a:pt x="15" y="11"/>
                      <a:pt x="16" y="12"/>
                      <a:pt x="19" y="13"/>
                    </a:cubicBezTo>
                    <a:cubicBezTo>
                      <a:pt x="19" y="13"/>
                      <a:pt x="20" y="13"/>
                      <a:pt x="19" y="12"/>
                    </a:cubicBezTo>
                    <a:cubicBezTo>
                      <a:pt x="16" y="10"/>
                      <a:pt x="13" y="11"/>
                      <a:pt x="9" y="11"/>
                    </a:cubicBezTo>
                    <a:cubicBezTo>
                      <a:pt x="6" y="12"/>
                      <a:pt x="3" y="12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9"/>
                      <a:pt x="8" y="8"/>
                      <a:pt x="12" y="7"/>
                    </a:cubicBezTo>
                    <a:cubicBezTo>
                      <a:pt x="15" y="7"/>
                      <a:pt x="18" y="6"/>
                      <a:pt x="20" y="9"/>
                    </a:cubicBezTo>
                    <a:cubicBezTo>
                      <a:pt x="20" y="11"/>
                      <a:pt x="20" y="13"/>
                      <a:pt x="20" y="15"/>
                    </a:cubicBezTo>
                    <a:cubicBezTo>
                      <a:pt x="20" y="16"/>
                      <a:pt x="20" y="17"/>
                      <a:pt x="20" y="19"/>
                    </a:cubicBezTo>
                    <a:cubicBezTo>
                      <a:pt x="14" y="16"/>
                      <a:pt x="5" y="17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lose/>
                    <a:moveTo>
                      <a:pt x="3" y="5"/>
                    </a:moveTo>
                    <a:cubicBezTo>
                      <a:pt x="4" y="3"/>
                      <a:pt x="6" y="2"/>
                      <a:pt x="9" y="2"/>
                    </a:cubicBezTo>
                    <a:cubicBezTo>
                      <a:pt x="11" y="1"/>
                      <a:pt x="15" y="1"/>
                      <a:pt x="16" y="1"/>
                    </a:cubicBezTo>
                    <a:cubicBezTo>
                      <a:pt x="18" y="2"/>
                      <a:pt x="18" y="4"/>
                      <a:pt x="18" y="5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3" y="5"/>
                      <a:pt x="11" y="6"/>
                      <a:pt x="9" y="6"/>
                    </a:cubicBezTo>
                    <a:cubicBezTo>
                      <a:pt x="7" y="6"/>
                      <a:pt x="5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6"/>
                      <a:pt x="3" y="5"/>
                    </a:cubicBezTo>
                    <a:close/>
                    <a:moveTo>
                      <a:pt x="1" y="21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3" y="20"/>
                      <a:pt x="5" y="19"/>
                      <a:pt x="8" y="18"/>
                    </a:cubicBezTo>
                    <a:cubicBezTo>
                      <a:pt x="8" y="40"/>
                      <a:pt x="7" y="63"/>
                      <a:pt x="10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87"/>
                      <a:pt x="7" y="92"/>
                      <a:pt x="3" y="89"/>
                    </a:cubicBezTo>
                    <a:cubicBezTo>
                      <a:pt x="3" y="86"/>
                      <a:pt x="3" y="83"/>
                      <a:pt x="3" y="79"/>
                    </a:cubicBezTo>
                    <a:cubicBezTo>
                      <a:pt x="2" y="60"/>
                      <a:pt x="2" y="40"/>
                      <a:pt x="1" y="21"/>
                    </a:cubicBezTo>
                    <a:close/>
                    <a:moveTo>
                      <a:pt x="13" y="117"/>
                    </a:moveTo>
                    <a:cubicBezTo>
                      <a:pt x="13" y="117"/>
                      <a:pt x="13" y="117"/>
                      <a:pt x="13" y="116"/>
                    </a:cubicBezTo>
                    <a:cubicBezTo>
                      <a:pt x="13" y="117"/>
                      <a:pt x="13" y="117"/>
                      <a:pt x="13" y="117"/>
                    </a:cubicBezTo>
                    <a:cubicBezTo>
                      <a:pt x="13" y="117"/>
                      <a:pt x="13" y="117"/>
                      <a:pt x="13" y="117"/>
                    </a:cubicBezTo>
                    <a:close/>
                    <a:moveTo>
                      <a:pt x="16" y="108"/>
                    </a:moveTo>
                    <a:cubicBezTo>
                      <a:pt x="16" y="108"/>
                      <a:pt x="16" y="108"/>
                      <a:pt x="16" y="108"/>
                    </a:cubicBezTo>
                    <a:cubicBezTo>
                      <a:pt x="14" y="108"/>
                      <a:pt x="12" y="108"/>
                      <a:pt x="10" y="109"/>
                    </a:cubicBezTo>
                    <a:cubicBezTo>
                      <a:pt x="9" y="104"/>
                      <a:pt x="7" y="99"/>
                      <a:pt x="5" y="94"/>
                    </a:cubicBezTo>
                    <a:cubicBezTo>
                      <a:pt x="4" y="93"/>
                      <a:pt x="4" y="92"/>
                      <a:pt x="4" y="90"/>
                    </a:cubicBezTo>
                    <a:cubicBezTo>
                      <a:pt x="7" y="92"/>
                      <a:pt x="9" y="89"/>
                      <a:pt x="10" y="86"/>
                    </a:cubicBezTo>
                    <a:cubicBezTo>
                      <a:pt x="11" y="88"/>
                      <a:pt x="12" y="90"/>
                      <a:pt x="15" y="90"/>
                    </a:cubicBezTo>
                    <a:cubicBezTo>
                      <a:pt x="16" y="89"/>
                      <a:pt x="17" y="88"/>
                      <a:pt x="18" y="87"/>
                    </a:cubicBezTo>
                    <a:cubicBezTo>
                      <a:pt x="18" y="89"/>
                      <a:pt x="19" y="90"/>
                      <a:pt x="20" y="91"/>
                    </a:cubicBezTo>
                    <a:cubicBezTo>
                      <a:pt x="20" y="91"/>
                      <a:pt x="20" y="92"/>
                      <a:pt x="20" y="93"/>
                    </a:cubicBezTo>
                    <a:cubicBezTo>
                      <a:pt x="19" y="98"/>
                      <a:pt x="17" y="103"/>
                      <a:pt x="16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0" name="Freeform 225"/>
              <p:cNvSpPr>
                <a:spLocks noEditPoints="1"/>
              </p:cNvSpPr>
              <p:nvPr/>
            </p:nvSpPr>
            <p:spPr>
              <a:xfrm>
                <a:off x="7678737" y="0"/>
                <a:ext cx="1457325" cy="2598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9" h="337">
                    <a:moveTo>
                      <a:pt x="187" y="137"/>
                    </a:moveTo>
                    <a:cubicBezTo>
                      <a:pt x="187" y="137"/>
                      <a:pt x="187" y="137"/>
                      <a:pt x="186" y="137"/>
                    </a:cubicBezTo>
                    <a:cubicBezTo>
                      <a:pt x="188" y="116"/>
                      <a:pt x="187" y="94"/>
                      <a:pt x="187" y="72"/>
                    </a:cubicBezTo>
                    <a:cubicBezTo>
                      <a:pt x="187" y="49"/>
                      <a:pt x="187" y="25"/>
                      <a:pt x="186" y="2"/>
                    </a:cubicBezTo>
                    <a:cubicBezTo>
                      <a:pt x="186" y="1"/>
                      <a:pt x="185" y="1"/>
                      <a:pt x="185" y="1"/>
                    </a:cubicBezTo>
                    <a:cubicBezTo>
                      <a:pt x="185" y="1"/>
                      <a:pt x="185" y="1"/>
                      <a:pt x="184" y="1"/>
                    </a:cubicBezTo>
                    <a:cubicBezTo>
                      <a:pt x="155" y="0"/>
                      <a:pt x="125" y="0"/>
                      <a:pt x="95" y="0"/>
                    </a:cubicBezTo>
                    <a:cubicBezTo>
                      <a:pt x="80" y="0"/>
                      <a:pt x="66" y="0"/>
                      <a:pt x="51" y="1"/>
                    </a:cubicBezTo>
                    <a:cubicBezTo>
                      <a:pt x="38" y="1"/>
                      <a:pt x="23" y="0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8" y="6"/>
                      <a:pt x="8" y="6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0"/>
                      <a:pt x="7" y="11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1"/>
                      <a:pt x="8" y="9"/>
                      <a:pt x="8" y="7"/>
                    </a:cubicBezTo>
                    <a:cubicBezTo>
                      <a:pt x="8" y="6"/>
                      <a:pt x="9" y="5"/>
                      <a:pt x="9" y="4"/>
                    </a:cubicBezTo>
                    <a:cubicBezTo>
                      <a:pt x="10" y="4"/>
                      <a:pt x="11" y="4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0" y="3"/>
                      <a:pt x="29" y="3"/>
                      <a:pt x="38" y="3"/>
                    </a:cubicBezTo>
                    <a:cubicBezTo>
                      <a:pt x="37" y="4"/>
                      <a:pt x="37" y="5"/>
                      <a:pt x="36" y="6"/>
                    </a:cubicBezTo>
                    <a:cubicBezTo>
                      <a:pt x="36" y="7"/>
                      <a:pt x="37" y="7"/>
                      <a:pt x="37" y="7"/>
                    </a:cubicBezTo>
                    <a:cubicBezTo>
                      <a:pt x="38" y="5"/>
                      <a:pt x="38" y="4"/>
                      <a:pt x="39" y="3"/>
                    </a:cubicBezTo>
                    <a:cubicBezTo>
                      <a:pt x="42" y="3"/>
                      <a:pt x="45" y="3"/>
                      <a:pt x="48" y="3"/>
                    </a:cubicBezTo>
                    <a:cubicBezTo>
                      <a:pt x="63" y="3"/>
                      <a:pt x="78" y="3"/>
                      <a:pt x="93" y="3"/>
                    </a:cubicBezTo>
                    <a:cubicBezTo>
                      <a:pt x="124" y="3"/>
                      <a:pt x="154" y="4"/>
                      <a:pt x="184" y="3"/>
                    </a:cubicBezTo>
                    <a:cubicBezTo>
                      <a:pt x="184" y="3"/>
                      <a:pt x="185" y="3"/>
                      <a:pt x="185" y="3"/>
                    </a:cubicBezTo>
                    <a:cubicBezTo>
                      <a:pt x="183" y="25"/>
                      <a:pt x="184" y="48"/>
                      <a:pt x="184" y="71"/>
                    </a:cubicBezTo>
                    <a:cubicBezTo>
                      <a:pt x="184" y="93"/>
                      <a:pt x="182" y="115"/>
                      <a:pt x="184" y="137"/>
                    </a:cubicBezTo>
                    <a:cubicBezTo>
                      <a:pt x="179" y="136"/>
                      <a:pt x="175" y="136"/>
                      <a:pt x="170" y="136"/>
                    </a:cubicBezTo>
                    <a:cubicBezTo>
                      <a:pt x="170" y="134"/>
                      <a:pt x="171" y="133"/>
                      <a:pt x="171" y="131"/>
                    </a:cubicBezTo>
                    <a:cubicBezTo>
                      <a:pt x="172" y="128"/>
                      <a:pt x="172" y="125"/>
                      <a:pt x="173" y="122"/>
                    </a:cubicBezTo>
                    <a:cubicBezTo>
                      <a:pt x="173" y="121"/>
                      <a:pt x="172" y="121"/>
                      <a:pt x="172" y="122"/>
                    </a:cubicBezTo>
                    <a:cubicBezTo>
                      <a:pt x="171" y="125"/>
                      <a:pt x="170" y="128"/>
                      <a:pt x="170" y="131"/>
                    </a:cubicBezTo>
                    <a:cubicBezTo>
                      <a:pt x="169" y="133"/>
                      <a:pt x="169" y="134"/>
                      <a:pt x="168" y="136"/>
                    </a:cubicBezTo>
                    <a:cubicBezTo>
                      <a:pt x="167" y="136"/>
                      <a:pt x="166" y="136"/>
                      <a:pt x="164" y="136"/>
                    </a:cubicBezTo>
                    <a:cubicBezTo>
                      <a:pt x="165" y="133"/>
                      <a:pt x="165" y="130"/>
                      <a:pt x="165" y="128"/>
                    </a:cubicBezTo>
                    <a:cubicBezTo>
                      <a:pt x="165" y="128"/>
                      <a:pt x="164" y="127"/>
                      <a:pt x="164" y="128"/>
                    </a:cubicBezTo>
                    <a:cubicBezTo>
                      <a:pt x="164" y="130"/>
                      <a:pt x="163" y="131"/>
                      <a:pt x="163" y="133"/>
                    </a:cubicBezTo>
                    <a:cubicBezTo>
                      <a:pt x="163" y="134"/>
                      <a:pt x="162" y="135"/>
                      <a:pt x="162" y="136"/>
                    </a:cubicBezTo>
                    <a:cubicBezTo>
                      <a:pt x="161" y="136"/>
                      <a:pt x="160" y="136"/>
                      <a:pt x="159" y="136"/>
                    </a:cubicBezTo>
                    <a:cubicBezTo>
                      <a:pt x="159" y="135"/>
                      <a:pt x="159" y="134"/>
                      <a:pt x="158" y="133"/>
                    </a:cubicBezTo>
                    <a:cubicBezTo>
                      <a:pt x="157" y="131"/>
                      <a:pt x="154" y="130"/>
                      <a:pt x="151" y="130"/>
                    </a:cubicBezTo>
                    <a:cubicBezTo>
                      <a:pt x="150" y="130"/>
                      <a:pt x="149" y="131"/>
                      <a:pt x="147" y="132"/>
                    </a:cubicBezTo>
                    <a:cubicBezTo>
                      <a:pt x="146" y="133"/>
                      <a:pt x="144" y="135"/>
                      <a:pt x="142" y="136"/>
                    </a:cubicBezTo>
                    <a:cubicBezTo>
                      <a:pt x="128" y="136"/>
                      <a:pt x="113" y="136"/>
                      <a:pt x="98" y="136"/>
                    </a:cubicBezTo>
                    <a:cubicBezTo>
                      <a:pt x="86" y="136"/>
                      <a:pt x="73" y="136"/>
                      <a:pt x="61" y="136"/>
                    </a:cubicBezTo>
                    <a:cubicBezTo>
                      <a:pt x="61" y="134"/>
                      <a:pt x="60" y="132"/>
                      <a:pt x="58" y="130"/>
                    </a:cubicBezTo>
                    <a:cubicBezTo>
                      <a:pt x="53" y="127"/>
                      <a:pt x="46" y="132"/>
                      <a:pt x="44" y="136"/>
                    </a:cubicBezTo>
                    <a:cubicBezTo>
                      <a:pt x="42" y="134"/>
                      <a:pt x="38" y="135"/>
                      <a:pt x="35" y="135"/>
                    </a:cubicBezTo>
                    <a:cubicBezTo>
                      <a:pt x="35" y="136"/>
                      <a:pt x="34" y="136"/>
                      <a:pt x="34" y="136"/>
                    </a:cubicBezTo>
                    <a:cubicBezTo>
                      <a:pt x="33" y="136"/>
                      <a:pt x="31" y="136"/>
                      <a:pt x="30" y="136"/>
                    </a:cubicBezTo>
                    <a:cubicBezTo>
                      <a:pt x="25" y="136"/>
                      <a:pt x="20" y="137"/>
                      <a:pt x="15" y="137"/>
                    </a:cubicBezTo>
                    <a:cubicBezTo>
                      <a:pt x="15" y="136"/>
                      <a:pt x="15" y="135"/>
                      <a:pt x="15" y="134"/>
                    </a:cubicBezTo>
                    <a:cubicBezTo>
                      <a:pt x="15" y="133"/>
                      <a:pt x="15" y="131"/>
                      <a:pt x="16" y="129"/>
                    </a:cubicBezTo>
                    <a:cubicBezTo>
                      <a:pt x="16" y="128"/>
                      <a:pt x="15" y="128"/>
                      <a:pt x="15" y="129"/>
                    </a:cubicBezTo>
                    <a:cubicBezTo>
                      <a:pt x="14" y="131"/>
                      <a:pt x="14" y="132"/>
                      <a:pt x="14" y="134"/>
                    </a:cubicBezTo>
                    <a:cubicBezTo>
                      <a:pt x="14" y="135"/>
                      <a:pt x="14" y="136"/>
                      <a:pt x="14" y="137"/>
                    </a:cubicBezTo>
                    <a:cubicBezTo>
                      <a:pt x="13" y="137"/>
                      <a:pt x="12" y="137"/>
                      <a:pt x="11" y="137"/>
                    </a:cubicBezTo>
                    <a:cubicBezTo>
                      <a:pt x="11" y="133"/>
                      <a:pt x="11" y="129"/>
                      <a:pt x="11" y="125"/>
                    </a:cubicBezTo>
                    <a:cubicBezTo>
                      <a:pt x="11" y="125"/>
                      <a:pt x="10" y="125"/>
                      <a:pt x="10" y="126"/>
                    </a:cubicBezTo>
                    <a:cubicBezTo>
                      <a:pt x="10" y="129"/>
                      <a:pt x="9" y="133"/>
                      <a:pt x="10" y="137"/>
                    </a:cubicBezTo>
                    <a:cubicBezTo>
                      <a:pt x="7" y="137"/>
                      <a:pt x="5" y="136"/>
                      <a:pt x="3" y="136"/>
                    </a:cubicBezTo>
                    <a:cubicBezTo>
                      <a:pt x="5" y="126"/>
                      <a:pt x="4" y="116"/>
                      <a:pt x="4" y="106"/>
                    </a:cubicBezTo>
                    <a:cubicBezTo>
                      <a:pt x="4" y="94"/>
                      <a:pt x="4" y="82"/>
                      <a:pt x="5" y="70"/>
                    </a:cubicBezTo>
                    <a:cubicBezTo>
                      <a:pt x="5" y="48"/>
                      <a:pt x="6" y="26"/>
                      <a:pt x="5" y="4"/>
                    </a:cubicBezTo>
                    <a:cubicBezTo>
                      <a:pt x="5" y="3"/>
                      <a:pt x="4" y="3"/>
                      <a:pt x="4" y="4"/>
                    </a:cubicBezTo>
                    <a:cubicBezTo>
                      <a:pt x="3" y="26"/>
                      <a:pt x="3" y="49"/>
                      <a:pt x="2" y="72"/>
                    </a:cubicBezTo>
                    <a:cubicBezTo>
                      <a:pt x="2" y="83"/>
                      <a:pt x="2" y="94"/>
                      <a:pt x="2" y="104"/>
                    </a:cubicBezTo>
                    <a:cubicBezTo>
                      <a:pt x="1" y="115"/>
                      <a:pt x="0" y="126"/>
                      <a:pt x="1" y="136"/>
                    </a:cubicBezTo>
                    <a:cubicBezTo>
                      <a:pt x="0" y="137"/>
                      <a:pt x="0" y="140"/>
                      <a:pt x="2" y="139"/>
                    </a:cubicBezTo>
                    <a:cubicBezTo>
                      <a:pt x="5" y="139"/>
                      <a:pt x="7" y="138"/>
                      <a:pt x="10" y="138"/>
                    </a:cubicBezTo>
                    <a:cubicBezTo>
                      <a:pt x="10" y="138"/>
                      <a:pt x="10" y="139"/>
                      <a:pt x="10" y="139"/>
                    </a:cubicBezTo>
                    <a:cubicBezTo>
                      <a:pt x="10" y="139"/>
                      <a:pt x="11" y="139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8"/>
                      <a:pt x="13" y="138"/>
                      <a:pt x="14" y="138"/>
                    </a:cubicBezTo>
                    <a:cubicBezTo>
                      <a:pt x="14" y="138"/>
                      <a:pt x="14" y="139"/>
                      <a:pt x="14" y="139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139"/>
                      <a:pt x="15" y="138"/>
                      <a:pt x="15" y="138"/>
                    </a:cubicBezTo>
                    <a:cubicBezTo>
                      <a:pt x="21" y="138"/>
                      <a:pt x="28" y="138"/>
                      <a:pt x="34" y="139"/>
                    </a:cubicBezTo>
                    <a:cubicBezTo>
                      <a:pt x="36" y="147"/>
                      <a:pt x="44" y="151"/>
                      <a:pt x="51" y="149"/>
                    </a:cubicBezTo>
                    <a:cubicBezTo>
                      <a:pt x="50" y="158"/>
                      <a:pt x="61" y="168"/>
                      <a:pt x="66" y="174"/>
                    </a:cubicBezTo>
                    <a:cubicBezTo>
                      <a:pt x="68" y="176"/>
                      <a:pt x="70" y="179"/>
                      <a:pt x="73" y="181"/>
                    </a:cubicBezTo>
                    <a:cubicBezTo>
                      <a:pt x="75" y="186"/>
                      <a:pt x="79" y="189"/>
                      <a:pt x="84" y="191"/>
                    </a:cubicBezTo>
                    <a:cubicBezTo>
                      <a:pt x="86" y="192"/>
                      <a:pt x="87" y="193"/>
                      <a:pt x="89" y="194"/>
                    </a:cubicBezTo>
                    <a:cubicBezTo>
                      <a:pt x="89" y="194"/>
                      <a:pt x="89" y="195"/>
                      <a:pt x="90" y="195"/>
                    </a:cubicBezTo>
                    <a:cubicBezTo>
                      <a:pt x="92" y="195"/>
                      <a:pt x="95" y="195"/>
                      <a:pt x="97" y="195"/>
                    </a:cubicBezTo>
                    <a:cubicBezTo>
                      <a:pt x="97" y="195"/>
                      <a:pt x="97" y="195"/>
                      <a:pt x="97" y="195"/>
                    </a:cubicBezTo>
                    <a:cubicBezTo>
                      <a:pt x="97" y="196"/>
                      <a:pt x="98" y="197"/>
                      <a:pt x="98" y="199"/>
                    </a:cubicBezTo>
                    <a:cubicBezTo>
                      <a:pt x="99" y="199"/>
                      <a:pt x="99" y="199"/>
                      <a:pt x="99" y="199"/>
                    </a:cubicBezTo>
                    <a:cubicBezTo>
                      <a:pt x="102" y="198"/>
                      <a:pt x="106" y="196"/>
                      <a:pt x="107" y="192"/>
                    </a:cubicBezTo>
                    <a:cubicBezTo>
                      <a:pt x="107" y="193"/>
                      <a:pt x="107" y="193"/>
                      <a:pt x="108" y="193"/>
                    </a:cubicBezTo>
                    <a:cubicBezTo>
                      <a:pt x="108" y="193"/>
                      <a:pt x="110" y="193"/>
                      <a:pt x="110" y="193"/>
                    </a:cubicBezTo>
                    <a:cubicBezTo>
                      <a:pt x="111" y="193"/>
                      <a:pt x="111" y="194"/>
                      <a:pt x="111" y="194"/>
                    </a:cubicBezTo>
                    <a:cubicBezTo>
                      <a:pt x="118" y="192"/>
                      <a:pt x="126" y="180"/>
                      <a:pt x="129" y="175"/>
                    </a:cubicBezTo>
                    <a:cubicBezTo>
                      <a:pt x="135" y="167"/>
                      <a:pt x="140" y="159"/>
                      <a:pt x="143" y="149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44" y="149"/>
                      <a:pt x="146" y="149"/>
                      <a:pt x="147" y="149"/>
                    </a:cubicBezTo>
                    <a:cubicBezTo>
                      <a:pt x="143" y="156"/>
                      <a:pt x="139" y="164"/>
                      <a:pt x="135" y="171"/>
                    </a:cubicBezTo>
                    <a:cubicBezTo>
                      <a:pt x="130" y="178"/>
                      <a:pt x="125" y="184"/>
                      <a:pt x="120" y="191"/>
                    </a:cubicBezTo>
                    <a:cubicBezTo>
                      <a:pt x="120" y="191"/>
                      <a:pt x="119" y="191"/>
                      <a:pt x="119" y="192"/>
                    </a:cubicBezTo>
                    <a:cubicBezTo>
                      <a:pt x="117" y="200"/>
                      <a:pt x="116" y="208"/>
                      <a:pt x="116" y="217"/>
                    </a:cubicBezTo>
                    <a:cubicBezTo>
                      <a:pt x="115" y="221"/>
                      <a:pt x="116" y="236"/>
                      <a:pt x="113" y="240"/>
                    </a:cubicBezTo>
                    <a:cubicBezTo>
                      <a:pt x="110" y="242"/>
                      <a:pt x="100" y="240"/>
                      <a:pt x="97" y="240"/>
                    </a:cubicBezTo>
                    <a:cubicBezTo>
                      <a:pt x="89" y="239"/>
                      <a:pt x="89" y="236"/>
                      <a:pt x="89" y="230"/>
                    </a:cubicBezTo>
                    <a:cubicBezTo>
                      <a:pt x="89" y="220"/>
                      <a:pt x="86" y="207"/>
                      <a:pt x="89" y="197"/>
                    </a:cubicBezTo>
                    <a:cubicBezTo>
                      <a:pt x="89" y="197"/>
                      <a:pt x="89" y="196"/>
                      <a:pt x="89" y="196"/>
                    </a:cubicBezTo>
                    <a:cubicBezTo>
                      <a:pt x="89" y="196"/>
                      <a:pt x="88" y="195"/>
                      <a:pt x="88" y="195"/>
                    </a:cubicBezTo>
                    <a:cubicBezTo>
                      <a:pt x="67" y="185"/>
                      <a:pt x="58" y="167"/>
                      <a:pt x="45" y="149"/>
                    </a:cubicBezTo>
                    <a:cubicBezTo>
                      <a:pt x="44" y="149"/>
                      <a:pt x="44" y="149"/>
                      <a:pt x="44" y="150"/>
                    </a:cubicBezTo>
                    <a:cubicBezTo>
                      <a:pt x="48" y="161"/>
                      <a:pt x="56" y="172"/>
                      <a:pt x="64" y="181"/>
                    </a:cubicBezTo>
                    <a:cubicBezTo>
                      <a:pt x="70" y="188"/>
                      <a:pt x="77" y="195"/>
                      <a:pt x="85" y="197"/>
                    </a:cubicBezTo>
                    <a:cubicBezTo>
                      <a:pt x="85" y="197"/>
                      <a:pt x="85" y="197"/>
                      <a:pt x="85" y="197"/>
                    </a:cubicBezTo>
                    <a:cubicBezTo>
                      <a:pt x="87" y="204"/>
                      <a:pt x="86" y="212"/>
                      <a:pt x="86" y="220"/>
                    </a:cubicBezTo>
                    <a:cubicBezTo>
                      <a:pt x="86" y="227"/>
                      <a:pt x="86" y="233"/>
                      <a:pt x="86" y="240"/>
                    </a:cubicBezTo>
                    <a:cubicBezTo>
                      <a:pt x="86" y="240"/>
                      <a:pt x="87" y="241"/>
                      <a:pt x="87" y="241"/>
                    </a:cubicBezTo>
                    <a:cubicBezTo>
                      <a:pt x="82" y="256"/>
                      <a:pt x="80" y="273"/>
                      <a:pt x="77" y="288"/>
                    </a:cubicBezTo>
                    <a:cubicBezTo>
                      <a:pt x="76" y="297"/>
                      <a:pt x="71" y="314"/>
                      <a:pt x="77" y="322"/>
                    </a:cubicBezTo>
                    <a:cubicBezTo>
                      <a:pt x="73" y="321"/>
                      <a:pt x="68" y="321"/>
                      <a:pt x="63" y="323"/>
                    </a:cubicBezTo>
                    <a:cubicBezTo>
                      <a:pt x="57" y="325"/>
                      <a:pt x="52" y="330"/>
                      <a:pt x="48" y="335"/>
                    </a:cubicBezTo>
                    <a:cubicBezTo>
                      <a:pt x="48" y="336"/>
                      <a:pt x="48" y="337"/>
                      <a:pt x="49" y="337"/>
                    </a:cubicBezTo>
                    <a:cubicBezTo>
                      <a:pt x="55" y="337"/>
                      <a:pt x="61" y="337"/>
                      <a:pt x="67" y="337"/>
                    </a:cubicBezTo>
                    <a:cubicBezTo>
                      <a:pt x="71" y="336"/>
                      <a:pt x="76" y="337"/>
                      <a:pt x="80" y="336"/>
                    </a:cubicBezTo>
                    <a:cubicBezTo>
                      <a:pt x="84" y="335"/>
                      <a:pt x="84" y="330"/>
                      <a:pt x="84" y="326"/>
                    </a:cubicBezTo>
                    <a:cubicBezTo>
                      <a:pt x="84" y="325"/>
                      <a:pt x="84" y="324"/>
                      <a:pt x="83" y="324"/>
                    </a:cubicBezTo>
                    <a:cubicBezTo>
                      <a:pt x="87" y="311"/>
                      <a:pt x="89" y="297"/>
                      <a:pt x="93" y="284"/>
                    </a:cubicBezTo>
                    <a:cubicBezTo>
                      <a:pt x="95" y="278"/>
                      <a:pt x="97" y="271"/>
                      <a:pt x="99" y="264"/>
                    </a:cubicBezTo>
                    <a:cubicBezTo>
                      <a:pt x="99" y="263"/>
                      <a:pt x="100" y="261"/>
                      <a:pt x="100" y="260"/>
                    </a:cubicBezTo>
                    <a:cubicBezTo>
                      <a:pt x="103" y="257"/>
                      <a:pt x="104" y="258"/>
                      <a:pt x="104" y="261"/>
                    </a:cubicBezTo>
                    <a:cubicBezTo>
                      <a:pt x="106" y="263"/>
                      <a:pt x="106" y="267"/>
                      <a:pt x="107" y="270"/>
                    </a:cubicBezTo>
                    <a:cubicBezTo>
                      <a:pt x="110" y="283"/>
                      <a:pt x="111" y="297"/>
                      <a:pt x="115" y="310"/>
                    </a:cubicBezTo>
                    <a:cubicBezTo>
                      <a:pt x="115" y="313"/>
                      <a:pt x="117" y="322"/>
                      <a:pt x="120" y="326"/>
                    </a:cubicBezTo>
                    <a:cubicBezTo>
                      <a:pt x="119" y="328"/>
                      <a:pt x="118" y="331"/>
                      <a:pt x="118" y="333"/>
                    </a:cubicBezTo>
                    <a:cubicBezTo>
                      <a:pt x="118" y="334"/>
                      <a:pt x="119" y="335"/>
                      <a:pt x="120" y="335"/>
                    </a:cubicBezTo>
                    <a:cubicBezTo>
                      <a:pt x="130" y="337"/>
                      <a:pt x="140" y="337"/>
                      <a:pt x="150" y="334"/>
                    </a:cubicBezTo>
                    <a:cubicBezTo>
                      <a:pt x="151" y="334"/>
                      <a:pt x="151" y="332"/>
                      <a:pt x="151" y="331"/>
                    </a:cubicBezTo>
                    <a:cubicBezTo>
                      <a:pt x="147" y="325"/>
                      <a:pt x="139" y="322"/>
                      <a:pt x="132" y="322"/>
                    </a:cubicBezTo>
                    <a:cubicBezTo>
                      <a:pt x="132" y="320"/>
                      <a:pt x="131" y="318"/>
                      <a:pt x="132" y="319"/>
                    </a:cubicBezTo>
                    <a:cubicBezTo>
                      <a:pt x="131" y="316"/>
                      <a:pt x="130" y="313"/>
                      <a:pt x="130" y="310"/>
                    </a:cubicBezTo>
                    <a:cubicBezTo>
                      <a:pt x="128" y="302"/>
                      <a:pt x="127" y="295"/>
                      <a:pt x="126" y="288"/>
                    </a:cubicBezTo>
                    <a:cubicBezTo>
                      <a:pt x="122" y="273"/>
                      <a:pt x="119" y="258"/>
                      <a:pt x="115" y="243"/>
                    </a:cubicBezTo>
                    <a:cubicBezTo>
                      <a:pt x="115" y="243"/>
                      <a:pt x="115" y="243"/>
                      <a:pt x="115" y="243"/>
                    </a:cubicBezTo>
                    <a:cubicBezTo>
                      <a:pt x="116" y="243"/>
                      <a:pt x="116" y="243"/>
                      <a:pt x="116" y="242"/>
                    </a:cubicBezTo>
                    <a:cubicBezTo>
                      <a:pt x="118" y="226"/>
                      <a:pt x="120" y="210"/>
                      <a:pt x="121" y="193"/>
                    </a:cubicBezTo>
                    <a:cubicBezTo>
                      <a:pt x="128" y="188"/>
                      <a:pt x="133" y="179"/>
                      <a:pt x="137" y="172"/>
                    </a:cubicBezTo>
                    <a:cubicBezTo>
                      <a:pt x="142" y="165"/>
                      <a:pt x="146" y="157"/>
                      <a:pt x="149" y="149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9" y="148"/>
                      <a:pt x="150" y="148"/>
                      <a:pt x="151" y="148"/>
                    </a:cubicBezTo>
                    <a:cubicBezTo>
                      <a:pt x="153" y="147"/>
                      <a:pt x="156" y="144"/>
                      <a:pt x="158" y="141"/>
                    </a:cubicBezTo>
                    <a:cubicBezTo>
                      <a:pt x="167" y="141"/>
                      <a:pt x="176" y="141"/>
                      <a:pt x="185" y="140"/>
                    </a:cubicBezTo>
                    <a:cubicBezTo>
                      <a:pt x="185" y="141"/>
                      <a:pt x="186" y="141"/>
                      <a:pt x="186" y="140"/>
                    </a:cubicBezTo>
                    <a:cubicBezTo>
                      <a:pt x="186" y="140"/>
                      <a:pt x="187" y="140"/>
                      <a:pt x="187" y="140"/>
                    </a:cubicBezTo>
                    <a:cubicBezTo>
                      <a:pt x="189" y="140"/>
                      <a:pt x="189" y="137"/>
                      <a:pt x="187" y="137"/>
                    </a:cubicBezTo>
                    <a:close/>
                    <a:moveTo>
                      <a:pt x="98" y="243"/>
                    </a:move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9" y="243"/>
                      <a:pt x="99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lose/>
                    <a:moveTo>
                      <a:pt x="91" y="242"/>
                    </a:moveTo>
                    <a:cubicBezTo>
                      <a:pt x="91" y="242"/>
                      <a:pt x="90" y="243"/>
                      <a:pt x="90" y="244"/>
                    </a:cubicBezTo>
                    <a:cubicBezTo>
                      <a:pt x="89" y="244"/>
                      <a:pt x="88" y="245"/>
                      <a:pt x="88" y="246"/>
                    </a:cubicBezTo>
                    <a:cubicBezTo>
                      <a:pt x="88" y="244"/>
                      <a:pt x="88" y="243"/>
                      <a:pt x="88" y="241"/>
                    </a:cubicBezTo>
                    <a:cubicBezTo>
                      <a:pt x="89" y="241"/>
                      <a:pt x="90" y="242"/>
                      <a:pt x="91" y="242"/>
                    </a:cubicBezTo>
                    <a:close/>
                    <a:moveTo>
                      <a:pt x="69" y="333"/>
                    </a:moveTo>
                    <a:cubicBezTo>
                      <a:pt x="64" y="334"/>
                      <a:pt x="58" y="334"/>
                      <a:pt x="52" y="334"/>
                    </a:cubicBezTo>
                    <a:cubicBezTo>
                      <a:pt x="55" y="331"/>
                      <a:pt x="58" y="328"/>
                      <a:pt x="62" y="326"/>
                    </a:cubicBezTo>
                    <a:cubicBezTo>
                      <a:pt x="67" y="324"/>
                      <a:pt x="77" y="321"/>
                      <a:pt x="81" y="326"/>
                    </a:cubicBezTo>
                    <a:cubicBezTo>
                      <a:pt x="81" y="326"/>
                      <a:pt x="81" y="326"/>
                      <a:pt x="81" y="326"/>
                    </a:cubicBezTo>
                    <a:cubicBezTo>
                      <a:pt x="81" y="327"/>
                      <a:pt x="81" y="329"/>
                      <a:pt x="80" y="329"/>
                    </a:cubicBezTo>
                    <a:cubicBezTo>
                      <a:pt x="78" y="334"/>
                      <a:pt x="73" y="333"/>
                      <a:pt x="69" y="333"/>
                    </a:cubicBezTo>
                    <a:close/>
                    <a:moveTo>
                      <a:pt x="146" y="331"/>
                    </a:moveTo>
                    <a:cubicBezTo>
                      <a:pt x="138" y="333"/>
                      <a:pt x="130" y="333"/>
                      <a:pt x="122" y="332"/>
                    </a:cubicBezTo>
                    <a:cubicBezTo>
                      <a:pt x="122" y="331"/>
                      <a:pt x="123" y="330"/>
                      <a:pt x="123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4" y="328"/>
                      <a:pt x="125" y="328"/>
                      <a:pt x="125" y="327"/>
                    </a:cubicBezTo>
                    <a:cubicBezTo>
                      <a:pt x="126" y="327"/>
                      <a:pt x="128" y="326"/>
                      <a:pt x="130" y="326"/>
                    </a:cubicBezTo>
                    <a:cubicBezTo>
                      <a:pt x="130" y="326"/>
                      <a:pt x="130" y="326"/>
                      <a:pt x="131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2" y="326"/>
                      <a:pt x="132" y="326"/>
                      <a:pt x="132" y="326"/>
                    </a:cubicBezTo>
                    <a:cubicBezTo>
                      <a:pt x="137" y="325"/>
                      <a:pt x="142" y="327"/>
                      <a:pt x="146" y="331"/>
                    </a:cubicBezTo>
                    <a:close/>
                    <a:moveTo>
                      <a:pt x="122" y="287"/>
                    </a:moveTo>
                    <a:cubicBezTo>
                      <a:pt x="124" y="299"/>
                      <a:pt x="125" y="312"/>
                      <a:pt x="128" y="323"/>
                    </a:cubicBezTo>
                    <a:cubicBezTo>
                      <a:pt x="127" y="323"/>
                      <a:pt x="125" y="324"/>
                      <a:pt x="124" y="325"/>
                    </a:cubicBezTo>
                    <a:cubicBezTo>
                      <a:pt x="124" y="325"/>
                      <a:pt x="124" y="325"/>
                      <a:pt x="124" y="325"/>
                    </a:cubicBezTo>
                    <a:cubicBezTo>
                      <a:pt x="124" y="325"/>
                      <a:pt x="124" y="325"/>
                      <a:pt x="124" y="324"/>
                    </a:cubicBezTo>
                    <a:cubicBezTo>
                      <a:pt x="124" y="324"/>
                      <a:pt x="124" y="324"/>
                      <a:pt x="124" y="324"/>
                    </a:cubicBezTo>
                    <a:cubicBezTo>
                      <a:pt x="124" y="323"/>
                      <a:pt x="123" y="323"/>
                      <a:pt x="123" y="323"/>
                    </a:cubicBezTo>
                    <a:cubicBezTo>
                      <a:pt x="123" y="323"/>
                      <a:pt x="123" y="322"/>
                      <a:pt x="123" y="322"/>
                    </a:cubicBezTo>
                    <a:cubicBezTo>
                      <a:pt x="121" y="319"/>
                      <a:pt x="120" y="316"/>
                      <a:pt x="119" y="312"/>
                    </a:cubicBezTo>
                    <a:cubicBezTo>
                      <a:pt x="118" y="309"/>
                      <a:pt x="117" y="306"/>
                      <a:pt x="116" y="304"/>
                    </a:cubicBezTo>
                    <a:cubicBezTo>
                      <a:pt x="115" y="297"/>
                      <a:pt x="114" y="291"/>
                      <a:pt x="113" y="285"/>
                    </a:cubicBezTo>
                    <a:cubicBezTo>
                      <a:pt x="111" y="275"/>
                      <a:pt x="110" y="261"/>
                      <a:pt x="104" y="253"/>
                    </a:cubicBezTo>
                    <a:cubicBezTo>
                      <a:pt x="104" y="253"/>
                      <a:pt x="103" y="252"/>
                      <a:pt x="102" y="252"/>
                    </a:cubicBezTo>
                    <a:cubicBezTo>
                      <a:pt x="99" y="254"/>
                      <a:pt x="99" y="256"/>
                      <a:pt x="98" y="259"/>
                    </a:cubicBezTo>
                    <a:cubicBezTo>
                      <a:pt x="95" y="267"/>
                      <a:pt x="93" y="275"/>
                      <a:pt x="91" y="282"/>
                    </a:cubicBezTo>
                    <a:cubicBezTo>
                      <a:pt x="87" y="296"/>
                      <a:pt x="84" y="309"/>
                      <a:pt x="82" y="322"/>
                    </a:cubicBezTo>
                    <a:cubicBezTo>
                      <a:pt x="82" y="322"/>
                      <a:pt x="82" y="323"/>
                      <a:pt x="82" y="323"/>
                    </a:cubicBezTo>
                    <a:cubicBezTo>
                      <a:pt x="81" y="323"/>
                      <a:pt x="81" y="323"/>
                      <a:pt x="81" y="323"/>
                    </a:cubicBezTo>
                    <a:cubicBezTo>
                      <a:pt x="81" y="323"/>
                      <a:pt x="81" y="323"/>
                      <a:pt x="80" y="323"/>
                    </a:cubicBezTo>
                    <a:cubicBezTo>
                      <a:pt x="80" y="322"/>
                      <a:pt x="80" y="322"/>
                      <a:pt x="80" y="322"/>
                    </a:cubicBezTo>
                    <a:cubicBezTo>
                      <a:pt x="78" y="317"/>
                      <a:pt x="78" y="313"/>
                      <a:pt x="78" y="308"/>
                    </a:cubicBezTo>
                    <a:cubicBezTo>
                      <a:pt x="78" y="296"/>
                      <a:pt x="80" y="284"/>
                      <a:pt x="83" y="272"/>
                    </a:cubicBezTo>
                    <a:cubicBezTo>
                      <a:pt x="84" y="264"/>
                      <a:pt x="86" y="257"/>
                      <a:pt x="87" y="249"/>
                    </a:cubicBezTo>
                    <a:cubicBezTo>
                      <a:pt x="88" y="247"/>
                      <a:pt x="89" y="246"/>
                      <a:pt x="91" y="245"/>
                    </a:cubicBezTo>
                    <a:cubicBezTo>
                      <a:pt x="91" y="244"/>
                      <a:pt x="92" y="243"/>
                      <a:pt x="93" y="242"/>
                    </a:cubicBezTo>
                    <a:cubicBezTo>
                      <a:pt x="94" y="242"/>
                      <a:pt x="95" y="242"/>
                      <a:pt x="96" y="242"/>
                    </a:cubicBezTo>
                    <a:cubicBezTo>
                      <a:pt x="96" y="243"/>
                      <a:pt x="96" y="243"/>
                      <a:pt x="96" y="243"/>
                    </a:cubicBezTo>
                    <a:cubicBezTo>
                      <a:pt x="96" y="245"/>
                      <a:pt x="99" y="246"/>
                      <a:pt x="100" y="244"/>
                    </a:cubicBezTo>
                    <a:cubicBezTo>
                      <a:pt x="100" y="244"/>
                      <a:pt x="100" y="243"/>
                      <a:pt x="99" y="243"/>
                    </a:cubicBezTo>
                    <a:cubicBezTo>
                      <a:pt x="99" y="243"/>
                      <a:pt x="99" y="243"/>
                      <a:pt x="99" y="243"/>
                    </a:cubicBezTo>
                    <a:cubicBezTo>
                      <a:pt x="99" y="243"/>
                      <a:pt x="99" y="243"/>
                      <a:pt x="99" y="243"/>
                    </a:cubicBezTo>
                    <a:cubicBezTo>
                      <a:pt x="102" y="243"/>
                      <a:pt x="104" y="243"/>
                      <a:pt x="107" y="243"/>
                    </a:cubicBezTo>
                    <a:cubicBezTo>
                      <a:pt x="108" y="245"/>
                      <a:pt x="109" y="247"/>
                      <a:pt x="109" y="248"/>
                    </a:cubicBezTo>
                    <a:cubicBezTo>
                      <a:pt x="110" y="250"/>
                      <a:pt x="110" y="252"/>
                      <a:pt x="112" y="254"/>
                    </a:cubicBezTo>
                    <a:cubicBezTo>
                      <a:pt x="112" y="254"/>
                      <a:pt x="112" y="254"/>
                      <a:pt x="112" y="254"/>
                    </a:cubicBezTo>
                    <a:cubicBezTo>
                      <a:pt x="112" y="252"/>
                      <a:pt x="111" y="249"/>
                      <a:pt x="110" y="248"/>
                    </a:cubicBezTo>
                    <a:cubicBezTo>
                      <a:pt x="110" y="246"/>
                      <a:pt x="109" y="245"/>
                      <a:pt x="108" y="243"/>
                    </a:cubicBezTo>
                    <a:cubicBezTo>
                      <a:pt x="110" y="243"/>
                      <a:pt x="111" y="243"/>
                      <a:pt x="113" y="243"/>
                    </a:cubicBezTo>
                    <a:cubicBezTo>
                      <a:pt x="115" y="258"/>
                      <a:pt x="119" y="273"/>
                      <a:pt x="122" y="287"/>
                    </a:cubicBezTo>
                    <a:close/>
                    <a:moveTo>
                      <a:pt x="148" y="133"/>
                    </a:moveTo>
                    <a:cubicBezTo>
                      <a:pt x="150" y="132"/>
                      <a:pt x="152" y="132"/>
                      <a:pt x="154" y="133"/>
                    </a:cubicBezTo>
                    <a:cubicBezTo>
                      <a:pt x="154" y="134"/>
                      <a:pt x="155" y="135"/>
                      <a:pt x="155" y="136"/>
                    </a:cubicBezTo>
                    <a:cubicBezTo>
                      <a:pt x="152" y="136"/>
                      <a:pt x="148" y="136"/>
                      <a:pt x="145" y="136"/>
                    </a:cubicBezTo>
                    <a:cubicBezTo>
                      <a:pt x="145" y="136"/>
                      <a:pt x="145" y="136"/>
                      <a:pt x="145" y="136"/>
                    </a:cubicBezTo>
                    <a:cubicBezTo>
                      <a:pt x="146" y="135"/>
                      <a:pt x="147" y="134"/>
                      <a:pt x="148" y="133"/>
                    </a:cubicBezTo>
                    <a:close/>
                    <a:moveTo>
                      <a:pt x="56" y="132"/>
                    </a:moveTo>
                    <a:cubicBezTo>
                      <a:pt x="57" y="133"/>
                      <a:pt x="58" y="135"/>
                      <a:pt x="58" y="136"/>
                    </a:cubicBezTo>
                    <a:cubicBezTo>
                      <a:pt x="56" y="136"/>
                      <a:pt x="54" y="136"/>
                      <a:pt x="53" y="136"/>
                    </a:cubicBezTo>
                    <a:cubicBezTo>
                      <a:pt x="50" y="136"/>
                      <a:pt x="48" y="136"/>
                      <a:pt x="46" y="136"/>
                    </a:cubicBezTo>
                    <a:cubicBezTo>
                      <a:pt x="49" y="134"/>
                      <a:pt x="52" y="130"/>
                      <a:pt x="56" y="132"/>
                    </a:cubicBezTo>
                    <a:close/>
                    <a:moveTo>
                      <a:pt x="37" y="139"/>
                    </a:moveTo>
                    <a:cubicBezTo>
                      <a:pt x="41" y="139"/>
                      <a:pt x="44" y="139"/>
                      <a:pt x="48" y="139"/>
                    </a:cubicBezTo>
                    <a:cubicBezTo>
                      <a:pt x="51" y="139"/>
                      <a:pt x="54" y="139"/>
                      <a:pt x="58" y="139"/>
                    </a:cubicBezTo>
                    <a:cubicBezTo>
                      <a:pt x="57" y="141"/>
                      <a:pt x="56" y="143"/>
                      <a:pt x="55" y="144"/>
                    </a:cubicBezTo>
                    <a:cubicBezTo>
                      <a:pt x="49" y="150"/>
                      <a:pt x="39" y="146"/>
                      <a:pt x="37" y="139"/>
                    </a:cubicBezTo>
                    <a:close/>
                    <a:moveTo>
                      <a:pt x="95" y="191"/>
                    </a:moveTo>
                    <a:cubicBezTo>
                      <a:pt x="95" y="191"/>
                      <a:pt x="95" y="191"/>
                      <a:pt x="95" y="191"/>
                    </a:cubicBezTo>
                    <a:cubicBezTo>
                      <a:pt x="93" y="191"/>
                      <a:pt x="92" y="191"/>
                      <a:pt x="90" y="191"/>
                    </a:cubicBezTo>
                    <a:cubicBezTo>
                      <a:pt x="85" y="187"/>
                      <a:pt x="80" y="183"/>
                      <a:pt x="75" y="179"/>
                    </a:cubicBezTo>
                    <a:cubicBezTo>
                      <a:pt x="72" y="175"/>
                      <a:pt x="72" y="170"/>
                      <a:pt x="73" y="164"/>
                    </a:cubicBezTo>
                    <a:cubicBezTo>
                      <a:pt x="76" y="151"/>
                      <a:pt x="90" y="141"/>
                      <a:pt x="103" y="144"/>
                    </a:cubicBezTo>
                    <a:cubicBezTo>
                      <a:pt x="118" y="147"/>
                      <a:pt x="121" y="163"/>
                      <a:pt x="117" y="175"/>
                    </a:cubicBezTo>
                    <a:cubicBezTo>
                      <a:pt x="113" y="186"/>
                      <a:pt x="105" y="189"/>
                      <a:pt x="95" y="191"/>
                    </a:cubicBezTo>
                    <a:close/>
                    <a:moveTo>
                      <a:pt x="103" y="195"/>
                    </a:moveTo>
                    <a:cubicBezTo>
                      <a:pt x="102" y="196"/>
                      <a:pt x="101" y="197"/>
                      <a:pt x="99" y="198"/>
                    </a:cubicBezTo>
                    <a:cubicBezTo>
                      <a:pt x="99" y="197"/>
                      <a:pt x="98" y="196"/>
                      <a:pt x="98" y="195"/>
                    </a:cubicBezTo>
                    <a:cubicBezTo>
                      <a:pt x="101" y="194"/>
                      <a:pt x="103" y="194"/>
                      <a:pt x="105" y="192"/>
                    </a:cubicBezTo>
                    <a:cubicBezTo>
                      <a:pt x="105" y="193"/>
                      <a:pt x="104" y="194"/>
                      <a:pt x="103" y="195"/>
                    </a:cubicBezTo>
                    <a:close/>
                    <a:moveTo>
                      <a:pt x="129" y="170"/>
                    </a:moveTo>
                    <a:cubicBezTo>
                      <a:pt x="127" y="174"/>
                      <a:pt x="124" y="178"/>
                      <a:pt x="121" y="181"/>
                    </a:cubicBezTo>
                    <a:cubicBezTo>
                      <a:pt x="120" y="183"/>
                      <a:pt x="118" y="184"/>
                      <a:pt x="116" y="186"/>
                    </a:cubicBezTo>
                    <a:cubicBezTo>
                      <a:pt x="115" y="187"/>
                      <a:pt x="113" y="192"/>
                      <a:pt x="112" y="192"/>
                    </a:cubicBezTo>
                    <a:cubicBezTo>
                      <a:pt x="113" y="192"/>
                      <a:pt x="113" y="191"/>
                      <a:pt x="112" y="191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1" y="191"/>
                      <a:pt x="111" y="191"/>
                      <a:pt x="110" y="191"/>
                    </a:cubicBezTo>
                    <a:cubicBezTo>
                      <a:pt x="110" y="191"/>
                      <a:pt x="109" y="191"/>
                      <a:pt x="108" y="191"/>
                    </a:cubicBezTo>
                    <a:cubicBezTo>
                      <a:pt x="108" y="191"/>
                      <a:pt x="108" y="191"/>
                      <a:pt x="108" y="191"/>
                    </a:cubicBezTo>
                    <a:cubicBezTo>
                      <a:pt x="115" y="187"/>
                      <a:pt x="120" y="180"/>
                      <a:pt x="121" y="171"/>
                    </a:cubicBezTo>
                    <a:cubicBezTo>
                      <a:pt x="124" y="156"/>
                      <a:pt x="117" y="140"/>
                      <a:pt x="100" y="140"/>
                    </a:cubicBezTo>
                    <a:cubicBezTo>
                      <a:pt x="84" y="140"/>
                      <a:pt x="70" y="153"/>
                      <a:pt x="69" y="168"/>
                    </a:cubicBezTo>
                    <a:cubicBezTo>
                      <a:pt x="69" y="171"/>
                      <a:pt x="70" y="173"/>
                      <a:pt x="70" y="175"/>
                    </a:cubicBezTo>
                    <a:cubicBezTo>
                      <a:pt x="70" y="175"/>
                      <a:pt x="70" y="174"/>
                      <a:pt x="70" y="174"/>
                    </a:cubicBezTo>
                    <a:cubicBezTo>
                      <a:pt x="64" y="168"/>
                      <a:pt x="53" y="158"/>
                      <a:pt x="52" y="149"/>
                    </a:cubicBezTo>
                    <a:cubicBezTo>
                      <a:pt x="54" y="148"/>
                      <a:pt x="57" y="146"/>
                      <a:pt x="59" y="144"/>
                    </a:cubicBezTo>
                    <a:cubicBezTo>
                      <a:pt x="59" y="143"/>
                      <a:pt x="60" y="141"/>
                      <a:pt x="60" y="139"/>
                    </a:cubicBezTo>
                    <a:cubicBezTo>
                      <a:pt x="72" y="140"/>
                      <a:pt x="83" y="140"/>
                      <a:pt x="95" y="140"/>
                    </a:cubicBezTo>
                    <a:cubicBezTo>
                      <a:pt x="107" y="140"/>
                      <a:pt x="119" y="140"/>
                      <a:pt x="131" y="140"/>
                    </a:cubicBezTo>
                    <a:cubicBezTo>
                      <a:pt x="131" y="141"/>
                      <a:pt x="131" y="142"/>
                      <a:pt x="132" y="143"/>
                    </a:cubicBezTo>
                    <a:cubicBezTo>
                      <a:pt x="134" y="146"/>
                      <a:pt x="138" y="148"/>
                      <a:pt x="141" y="149"/>
                    </a:cubicBezTo>
                    <a:cubicBezTo>
                      <a:pt x="137" y="156"/>
                      <a:pt x="134" y="163"/>
                      <a:pt x="129" y="170"/>
                    </a:cubicBezTo>
                    <a:close/>
                    <a:moveTo>
                      <a:pt x="147" y="146"/>
                    </a:moveTo>
                    <a:cubicBezTo>
                      <a:pt x="144" y="147"/>
                      <a:pt x="137" y="146"/>
                      <a:pt x="135" y="143"/>
                    </a:cubicBezTo>
                    <a:cubicBezTo>
                      <a:pt x="135" y="141"/>
                      <a:pt x="134" y="141"/>
                      <a:pt x="135" y="140"/>
                    </a:cubicBezTo>
                    <a:cubicBezTo>
                      <a:pt x="137" y="140"/>
                      <a:pt x="138" y="140"/>
                      <a:pt x="140" y="140"/>
                    </a:cubicBezTo>
                    <a:cubicBezTo>
                      <a:pt x="145" y="140"/>
                      <a:pt x="150" y="140"/>
                      <a:pt x="155" y="141"/>
                    </a:cubicBezTo>
                    <a:cubicBezTo>
                      <a:pt x="153" y="143"/>
                      <a:pt x="149" y="145"/>
                      <a:pt x="147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1" name="Freeform 253"/>
              <p:cNvSpPr>
                <a:spLocks noEditPoints="1"/>
              </p:cNvSpPr>
              <p:nvPr/>
            </p:nvSpPr>
            <p:spPr>
              <a:xfrm>
                <a:off x="10031412" y="6734175"/>
                <a:ext cx="985838" cy="10572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7">
                    <a:moveTo>
                      <a:pt x="16" y="98"/>
                    </a:moveTo>
                    <a:cubicBezTo>
                      <a:pt x="10" y="104"/>
                      <a:pt x="5" y="110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22" y="97"/>
                      <a:pt x="46" y="79"/>
                      <a:pt x="68" y="60"/>
                    </a:cubicBezTo>
                    <a:cubicBezTo>
                      <a:pt x="69" y="58"/>
                      <a:pt x="70" y="57"/>
                      <a:pt x="72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1" y="58"/>
                      <a:pt x="69" y="60"/>
                      <a:pt x="68" y="62"/>
                    </a:cubicBezTo>
                    <a:cubicBezTo>
                      <a:pt x="52" y="87"/>
                      <a:pt x="37" y="112"/>
                      <a:pt x="22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8" y="132"/>
                      <a:pt x="33" y="125"/>
                      <a:pt x="38" y="119"/>
                    </a:cubicBezTo>
                    <a:cubicBezTo>
                      <a:pt x="52" y="103"/>
                      <a:pt x="63" y="86"/>
                      <a:pt x="75" y="67"/>
                    </a:cubicBezTo>
                    <a:cubicBezTo>
                      <a:pt x="76" y="66"/>
                      <a:pt x="79" y="61"/>
                      <a:pt x="80" y="54"/>
                    </a:cubicBezTo>
                    <a:cubicBezTo>
                      <a:pt x="82" y="54"/>
                      <a:pt x="83" y="54"/>
                      <a:pt x="84" y="54"/>
                    </a:cubicBezTo>
                    <a:cubicBezTo>
                      <a:pt x="87" y="53"/>
                      <a:pt x="90" y="50"/>
                      <a:pt x="94" y="51"/>
                    </a:cubicBezTo>
                    <a:cubicBezTo>
                      <a:pt x="95" y="51"/>
                      <a:pt x="97" y="52"/>
                      <a:pt x="98" y="53"/>
                    </a:cubicBezTo>
                    <a:cubicBezTo>
                      <a:pt x="101" y="54"/>
                      <a:pt x="104" y="54"/>
                      <a:pt x="107" y="54"/>
                    </a:cubicBezTo>
                    <a:cubicBezTo>
                      <a:pt x="112" y="54"/>
                      <a:pt x="117" y="54"/>
                      <a:pt x="121" y="52"/>
                    </a:cubicBezTo>
                    <a:cubicBezTo>
                      <a:pt x="125" y="49"/>
                      <a:pt x="128" y="45"/>
                      <a:pt x="128" y="41"/>
                    </a:cubicBezTo>
                    <a:cubicBezTo>
                      <a:pt x="128" y="36"/>
                      <a:pt x="125" y="31"/>
                      <a:pt x="122" y="28"/>
                    </a:cubicBezTo>
                    <a:cubicBezTo>
                      <a:pt x="120" y="26"/>
                      <a:pt x="119" y="25"/>
                      <a:pt x="117" y="25"/>
                    </a:cubicBezTo>
                    <a:cubicBezTo>
                      <a:pt x="116" y="25"/>
                      <a:pt x="115" y="25"/>
                      <a:pt x="114" y="26"/>
                    </a:cubicBezTo>
                    <a:cubicBezTo>
                      <a:pt x="108" y="29"/>
                      <a:pt x="103" y="34"/>
                      <a:pt x="97" y="38"/>
                    </a:cubicBezTo>
                    <a:cubicBezTo>
                      <a:pt x="92" y="42"/>
                      <a:pt x="87" y="43"/>
                      <a:pt x="81" y="44"/>
                    </a:cubicBezTo>
                    <a:cubicBezTo>
                      <a:pt x="81" y="39"/>
                      <a:pt x="82" y="35"/>
                      <a:pt x="84" y="30"/>
                    </a:cubicBezTo>
                    <a:cubicBezTo>
                      <a:pt x="88" y="24"/>
                      <a:pt x="92" y="18"/>
                      <a:pt x="94" y="11"/>
                    </a:cubicBezTo>
                    <a:cubicBezTo>
                      <a:pt x="94" y="10"/>
                      <a:pt x="94" y="9"/>
                      <a:pt x="94" y="8"/>
                    </a:cubicBezTo>
                    <a:cubicBezTo>
                      <a:pt x="93" y="7"/>
                      <a:pt x="92" y="6"/>
                      <a:pt x="91" y="5"/>
                    </a:cubicBezTo>
                    <a:cubicBezTo>
                      <a:pt x="87" y="2"/>
                      <a:pt x="81" y="0"/>
                      <a:pt x="76" y="1"/>
                    </a:cubicBezTo>
                    <a:cubicBezTo>
                      <a:pt x="72" y="2"/>
                      <a:pt x="68" y="5"/>
                      <a:pt x="67" y="10"/>
                    </a:cubicBezTo>
                    <a:cubicBezTo>
                      <a:pt x="65" y="14"/>
                      <a:pt x="65" y="19"/>
                      <a:pt x="66" y="23"/>
                    </a:cubicBezTo>
                    <a:cubicBezTo>
                      <a:pt x="67" y="26"/>
                      <a:pt x="67" y="29"/>
                      <a:pt x="69" y="32"/>
                    </a:cubicBezTo>
                    <a:cubicBezTo>
                      <a:pt x="70" y="33"/>
                      <a:pt x="71" y="34"/>
                      <a:pt x="72" y="36"/>
                    </a:cubicBezTo>
                    <a:cubicBezTo>
                      <a:pt x="73" y="39"/>
                      <a:pt x="71" y="42"/>
                      <a:pt x="71" y="46"/>
                    </a:cubicBezTo>
                    <a:cubicBezTo>
                      <a:pt x="71" y="46"/>
                      <a:pt x="71" y="47"/>
                      <a:pt x="71" y="47"/>
                    </a:cubicBezTo>
                    <a:cubicBezTo>
                      <a:pt x="66" y="49"/>
                      <a:pt x="63" y="52"/>
                      <a:pt x="61" y="53"/>
                    </a:cubicBezTo>
                    <a:cubicBezTo>
                      <a:pt x="45" y="68"/>
                      <a:pt x="30" y="82"/>
                      <a:pt x="16" y="98"/>
                    </a:cubicBezTo>
                    <a:close/>
                    <a:moveTo>
                      <a:pt x="107" y="33"/>
                    </a:moveTo>
                    <a:cubicBezTo>
                      <a:pt x="114" y="30"/>
                      <a:pt x="121" y="31"/>
                      <a:pt x="123" y="35"/>
                    </a:cubicBezTo>
                    <a:cubicBezTo>
                      <a:pt x="125" y="39"/>
                      <a:pt x="122" y="46"/>
                      <a:pt x="115" y="49"/>
                    </a:cubicBezTo>
                    <a:cubicBezTo>
                      <a:pt x="109" y="52"/>
                      <a:pt x="101" y="51"/>
                      <a:pt x="99" y="47"/>
                    </a:cubicBezTo>
                    <a:cubicBezTo>
                      <a:pt x="97" y="42"/>
                      <a:pt x="101" y="36"/>
                      <a:pt x="107" y="33"/>
                    </a:cubicBezTo>
                    <a:close/>
                    <a:moveTo>
                      <a:pt x="78" y="47"/>
                    </a:moveTo>
                    <a:cubicBezTo>
                      <a:pt x="79" y="48"/>
                      <a:pt x="80" y="49"/>
                      <a:pt x="79" y="51"/>
                    </a:cubicBezTo>
                    <a:cubicBezTo>
                      <a:pt x="78" y="52"/>
                      <a:pt x="77" y="52"/>
                      <a:pt x="75" y="51"/>
                    </a:cubicBezTo>
                    <a:cubicBezTo>
                      <a:pt x="74" y="51"/>
                      <a:pt x="74" y="49"/>
                      <a:pt x="75" y="48"/>
                    </a:cubicBezTo>
                    <a:cubicBezTo>
                      <a:pt x="75" y="47"/>
                      <a:pt x="77" y="46"/>
                      <a:pt x="78" y="47"/>
                    </a:cubicBezTo>
                    <a:close/>
                    <a:moveTo>
                      <a:pt x="74" y="29"/>
                    </a:moveTo>
                    <a:cubicBezTo>
                      <a:pt x="70" y="28"/>
                      <a:pt x="67" y="21"/>
                      <a:pt x="70" y="14"/>
                    </a:cubicBezTo>
                    <a:cubicBezTo>
                      <a:pt x="72" y="7"/>
                      <a:pt x="77" y="2"/>
                      <a:pt x="82" y="4"/>
                    </a:cubicBezTo>
                    <a:cubicBezTo>
                      <a:pt x="87" y="5"/>
                      <a:pt x="89" y="12"/>
                      <a:pt x="87" y="19"/>
                    </a:cubicBezTo>
                    <a:cubicBezTo>
                      <a:pt x="85" y="26"/>
                      <a:pt x="79" y="31"/>
                      <a:pt x="7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2" name="Freeform 254"/>
              <p:cNvSpPr>
                <a:spLocks noEditPoints="1"/>
              </p:cNvSpPr>
              <p:nvPr/>
            </p:nvSpPr>
            <p:spPr>
              <a:xfrm>
                <a:off x="3152775" y="7616825"/>
                <a:ext cx="555625" cy="571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74">
                    <a:moveTo>
                      <a:pt x="19" y="5"/>
                    </a:moveTo>
                    <a:cubicBezTo>
                      <a:pt x="33" y="0"/>
                      <a:pt x="50" y="5"/>
                      <a:pt x="60" y="15"/>
                    </a:cubicBezTo>
                    <a:cubicBezTo>
                      <a:pt x="70" y="25"/>
                      <a:pt x="72" y="44"/>
                      <a:pt x="65" y="55"/>
                    </a:cubicBezTo>
                    <a:cubicBezTo>
                      <a:pt x="57" y="68"/>
                      <a:pt x="42" y="74"/>
                      <a:pt x="27" y="72"/>
                    </a:cubicBezTo>
                    <a:cubicBezTo>
                      <a:pt x="19" y="71"/>
                      <a:pt x="13" y="68"/>
                      <a:pt x="8" y="62"/>
                    </a:cubicBezTo>
                    <a:cubicBezTo>
                      <a:pt x="2" y="54"/>
                      <a:pt x="0" y="46"/>
                      <a:pt x="0" y="37"/>
                    </a:cubicBezTo>
                    <a:cubicBezTo>
                      <a:pt x="0" y="24"/>
                      <a:pt x="7" y="10"/>
                      <a:pt x="19" y="5"/>
                    </a:cubicBezTo>
                    <a:close/>
                    <a:moveTo>
                      <a:pt x="12" y="63"/>
                    </a:moveTo>
                    <a:cubicBezTo>
                      <a:pt x="18" y="68"/>
                      <a:pt x="26" y="70"/>
                      <a:pt x="34" y="70"/>
                    </a:cubicBezTo>
                    <a:cubicBezTo>
                      <a:pt x="44" y="70"/>
                      <a:pt x="52" y="66"/>
                      <a:pt x="59" y="59"/>
                    </a:cubicBezTo>
                    <a:cubicBezTo>
                      <a:pt x="65" y="53"/>
                      <a:pt x="66" y="45"/>
                      <a:pt x="66" y="37"/>
                    </a:cubicBezTo>
                    <a:cubicBezTo>
                      <a:pt x="66" y="28"/>
                      <a:pt x="63" y="19"/>
                      <a:pt x="55" y="14"/>
                    </a:cubicBezTo>
                    <a:cubicBezTo>
                      <a:pt x="48" y="9"/>
                      <a:pt x="40" y="6"/>
                      <a:pt x="32" y="6"/>
                    </a:cubicBezTo>
                    <a:cubicBezTo>
                      <a:pt x="24" y="6"/>
                      <a:pt x="18" y="7"/>
                      <a:pt x="12" y="13"/>
                    </a:cubicBezTo>
                    <a:cubicBezTo>
                      <a:pt x="5" y="20"/>
                      <a:pt x="2" y="27"/>
                      <a:pt x="2" y="37"/>
                    </a:cubicBezTo>
                    <a:cubicBezTo>
                      <a:pt x="2" y="47"/>
                      <a:pt x="5" y="5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3" name="Freeform 258"/>
              <p:cNvSpPr>
                <a:spLocks noEditPoints="1"/>
              </p:cNvSpPr>
              <p:nvPr/>
            </p:nvSpPr>
            <p:spPr>
              <a:xfrm>
                <a:off x="11195050" y="2614612"/>
                <a:ext cx="477838" cy="471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2" h="61">
                    <a:moveTo>
                      <a:pt x="55" y="12"/>
                    </a:moveTo>
                    <a:cubicBezTo>
                      <a:pt x="47" y="3"/>
                      <a:pt x="31" y="0"/>
                      <a:pt x="20" y="3"/>
                    </a:cubicBezTo>
                    <a:cubicBezTo>
                      <a:pt x="9" y="7"/>
                      <a:pt x="0" y="20"/>
                      <a:pt x="0" y="32"/>
                    </a:cubicBezTo>
                    <a:cubicBezTo>
                      <a:pt x="1" y="44"/>
                      <a:pt x="10" y="55"/>
                      <a:pt x="21" y="59"/>
                    </a:cubicBezTo>
                    <a:cubicBezTo>
                      <a:pt x="28" y="61"/>
                      <a:pt x="34" y="61"/>
                      <a:pt x="40" y="59"/>
                    </a:cubicBezTo>
                    <a:cubicBezTo>
                      <a:pt x="48" y="56"/>
                      <a:pt x="53" y="51"/>
                      <a:pt x="56" y="44"/>
                    </a:cubicBezTo>
                    <a:cubicBezTo>
                      <a:pt x="61" y="34"/>
                      <a:pt x="62" y="21"/>
                      <a:pt x="55" y="12"/>
                    </a:cubicBezTo>
                    <a:close/>
                    <a:moveTo>
                      <a:pt x="36" y="58"/>
                    </a:moveTo>
                    <a:cubicBezTo>
                      <a:pt x="30" y="60"/>
                      <a:pt x="23" y="58"/>
                      <a:pt x="17" y="55"/>
                    </a:cubicBezTo>
                    <a:cubicBezTo>
                      <a:pt x="10" y="51"/>
                      <a:pt x="5" y="45"/>
                      <a:pt x="3" y="37"/>
                    </a:cubicBezTo>
                    <a:cubicBezTo>
                      <a:pt x="1" y="30"/>
                      <a:pt x="3" y="24"/>
                      <a:pt x="6" y="18"/>
                    </a:cubicBezTo>
                    <a:cubicBezTo>
                      <a:pt x="10" y="10"/>
                      <a:pt x="16" y="6"/>
                      <a:pt x="25" y="4"/>
                    </a:cubicBezTo>
                    <a:cubicBezTo>
                      <a:pt x="32" y="4"/>
                      <a:pt x="38" y="4"/>
                      <a:pt x="45" y="8"/>
                    </a:cubicBezTo>
                    <a:cubicBezTo>
                      <a:pt x="51" y="11"/>
                      <a:pt x="55" y="14"/>
                      <a:pt x="57" y="21"/>
                    </a:cubicBezTo>
                    <a:cubicBezTo>
                      <a:pt x="59" y="28"/>
                      <a:pt x="58" y="35"/>
                      <a:pt x="55" y="43"/>
                    </a:cubicBezTo>
                    <a:cubicBezTo>
                      <a:pt x="50" y="50"/>
                      <a:pt x="45" y="56"/>
                      <a:pt x="3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4" name="Freeform 259"/>
              <p:cNvSpPr>
                <a:spLocks noEditPoints="1"/>
              </p:cNvSpPr>
              <p:nvPr/>
            </p:nvSpPr>
            <p:spPr>
              <a:xfrm>
                <a:off x="11349037" y="2668587"/>
                <a:ext cx="93663" cy="1079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4">
                    <a:moveTo>
                      <a:pt x="0" y="12"/>
                    </a:moveTo>
                    <a:cubicBezTo>
                      <a:pt x="0" y="13"/>
                      <a:pt x="1" y="14"/>
                      <a:pt x="2" y="13"/>
                    </a:cubicBezTo>
                    <a:cubicBezTo>
                      <a:pt x="4" y="13"/>
                      <a:pt x="7" y="10"/>
                      <a:pt x="8" y="9"/>
                    </a:cubicBezTo>
                    <a:cubicBezTo>
                      <a:pt x="10" y="6"/>
                      <a:pt x="11" y="4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7" y="1"/>
                      <a:pt x="5" y="4"/>
                      <a:pt x="3" y="7"/>
                    </a:cubicBezTo>
                    <a:cubicBezTo>
                      <a:pt x="1" y="8"/>
                      <a:pt x="0" y="10"/>
                      <a:pt x="0" y="12"/>
                    </a:cubicBezTo>
                    <a:close/>
                    <a:moveTo>
                      <a:pt x="10" y="2"/>
                    </a:moveTo>
                    <a:cubicBezTo>
                      <a:pt x="9" y="4"/>
                      <a:pt x="8" y="6"/>
                      <a:pt x="6" y="8"/>
                    </a:cubicBezTo>
                    <a:cubicBezTo>
                      <a:pt x="5" y="9"/>
                      <a:pt x="4" y="11"/>
                      <a:pt x="3" y="11"/>
                    </a:cubicBezTo>
                    <a:cubicBezTo>
                      <a:pt x="2" y="12"/>
                      <a:pt x="2" y="12"/>
                      <a:pt x="2" y="10"/>
                    </a:cubicBezTo>
                    <a:cubicBezTo>
                      <a:pt x="4" y="7"/>
                      <a:pt x="6" y="3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5" name="Freeform 260"/>
              <p:cNvSpPr>
                <a:spLocks noEditPoints="1"/>
              </p:cNvSpPr>
              <p:nvPr/>
            </p:nvSpPr>
            <p:spPr>
              <a:xfrm>
                <a:off x="11480800" y="2714625"/>
                <a:ext cx="92075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7">
                    <a:moveTo>
                      <a:pt x="1" y="14"/>
                    </a:moveTo>
                    <a:cubicBezTo>
                      <a:pt x="1" y="15"/>
                      <a:pt x="1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7" y="14"/>
                      <a:pt x="11" y="9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8" y="0"/>
                      <a:pt x="3" y="11"/>
                      <a:pt x="0" y="12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  <a:moveTo>
                      <a:pt x="8" y="5"/>
                    </a:moveTo>
                    <a:cubicBezTo>
                      <a:pt x="12" y="3"/>
                      <a:pt x="10" y="6"/>
                      <a:pt x="9" y="7"/>
                    </a:cubicBezTo>
                    <a:cubicBezTo>
                      <a:pt x="8" y="10"/>
                      <a:pt x="5" y="13"/>
                      <a:pt x="2" y="15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4" y="9"/>
                      <a:pt x="6" y="8"/>
                      <a:pt x="7" y="7"/>
                    </a:cubicBezTo>
                    <a:cubicBezTo>
                      <a:pt x="7" y="6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6" name="Freeform 261"/>
              <p:cNvSpPr/>
              <p:nvPr/>
            </p:nvSpPr>
            <p:spPr>
              <a:xfrm>
                <a:off x="11264900" y="2808287"/>
                <a:ext cx="277813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25">
                    <a:moveTo>
                      <a:pt x="35" y="17"/>
                    </a:moveTo>
                    <a:cubicBezTo>
                      <a:pt x="28" y="19"/>
                      <a:pt x="23" y="23"/>
                      <a:pt x="15" y="21"/>
                    </a:cubicBezTo>
                    <a:cubicBezTo>
                      <a:pt x="7" y="18"/>
                      <a:pt x="0" y="11"/>
                      <a:pt x="4" y="2"/>
                    </a:cubicBezTo>
                    <a:cubicBezTo>
                      <a:pt x="5" y="0"/>
                      <a:pt x="2" y="0"/>
                      <a:pt x="2" y="1"/>
                    </a:cubicBezTo>
                    <a:cubicBezTo>
                      <a:pt x="3" y="6"/>
                      <a:pt x="1" y="10"/>
                      <a:pt x="3" y="14"/>
                    </a:cubicBezTo>
                    <a:cubicBezTo>
                      <a:pt x="5" y="18"/>
                      <a:pt x="9" y="20"/>
                      <a:pt x="12" y="22"/>
                    </a:cubicBezTo>
                    <a:cubicBezTo>
                      <a:pt x="20" y="25"/>
                      <a:pt x="30" y="24"/>
                      <a:pt x="35" y="18"/>
                    </a:cubicBezTo>
                    <a:cubicBezTo>
                      <a:pt x="36" y="17"/>
                      <a:pt x="35" y="17"/>
                      <a:pt x="3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7" name="Freeform 262"/>
              <p:cNvSpPr/>
              <p:nvPr/>
            </p:nvSpPr>
            <p:spPr>
              <a:xfrm>
                <a:off x="8943975" y="1219200"/>
                <a:ext cx="1295400" cy="12954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68" h="168">
                    <a:moveTo>
                      <a:pt x="58" y="0"/>
                    </a:moveTo>
                    <a:cubicBezTo>
                      <a:pt x="58" y="0"/>
                      <a:pt x="57" y="0"/>
                      <a:pt x="57" y="0"/>
                    </a:cubicBezTo>
                    <a:cubicBezTo>
                      <a:pt x="37" y="20"/>
                      <a:pt x="18" y="40"/>
                      <a:pt x="1" y="62"/>
                    </a:cubicBezTo>
                    <a:cubicBezTo>
                      <a:pt x="0" y="63"/>
                      <a:pt x="2" y="65"/>
                      <a:pt x="3" y="64"/>
                    </a:cubicBezTo>
                    <a:cubicBezTo>
                      <a:pt x="12" y="52"/>
                      <a:pt x="21" y="41"/>
                      <a:pt x="31" y="30"/>
                    </a:cubicBezTo>
                    <a:cubicBezTo>
                      <a:pt x="36" y="25"/>
                      <a:pt x="41" y="20"/>
                      <a:pt x="45" y="15"/>
                    </a:cubicBezTo>
                    <a:cubicBezTo>
                      <a:pt x="48" y="12"/>
                      <a:pt x="51" y="9"/>
                      <a:pt x="53" y="7"/>
                    </a:cubicBezTo>
                    <a:cubicBezTo>
                      <a:pt x="54" y="6"/>
                      <a:pt x="56" y="3"/>
                      <a:pt x="57" y="3"/>
                    </a:cubicBezTo>
                    <a:cubicBezTo>
                      <a:pt x="59" y="3"/>
                      <a:pt x="61" y="5"/>
                      <a:pt x="62" y="7"/>
                    </a:cubicBezTo>
                    <a:cubicBezTo>
                      <a:pt x="83" y="27"/>
                      <a:pt x="105" y="48"/>
                      <a:pt x="126" y="68"/>
                    </a:cubicBezTo>
                    <a:cubicBezTo>
                      <a:pt x="137" y="78"/>
                      <a:pt x="148" y="88"/>
                      <a:pt x="159" y="97"/>
                    </a:cubicBezTo>
                    <a:cubicBezTo>
                      <a:pt x="161" y="99"/>
                      <a:pt x="166" y="102"/>
                      <a:pt x="163" y="105"/>
                    </a:cubicBezTo>
                    <a:cubicBezTo>
                      <a:pt x="161" y="107"/>
                      <a:pt x="157" y="109"/>
                      <a:pt x="155" y="111"/>
                    </a:cubicBezTo>
                    <a:cubicBezTo>
                      <a:pt x="149" y="116"/>
                      <a:pt x="144" y="120"/>
                      <a:pt x="138" y="125"/>
                    </a:cubicBezTo>
                    <a:cubicBezTo>
                      <a:pt x="127" y="135"/>
                      <a:pt x="117" y="145"/>
                      <a:pt x="108" y="156"/>
                    </a:cubicBezTo>
                    <a:cubicBezTo>
                      <a:pt x="107" y="157"/>
                      <a:pt x="106" y="159"/>
                      <a:pt x="104" y="160"/>
                    </a:cubicBezTo>
                    <a:cubicBezTo>
                      <a:pt x="103" y="161"/>
                      <a:pt x="99" y="164"/>
                      <a:pt x="96" y="163"/>
                    </a:cubicBezTo>
                    <a:cubicBezTo>
                      <a:pt x="94" y="162"/>
                      <a:pt x="91" y="157"/>
                      <a:pt x="90" y="155"/>
                    </a:cubicBezTo>
                    <a:cubicBezTo>
                      <a:pt x="85" y="149"/>
                      <a:pt x="80" y="144"/>
                      <a:pt x="75" y="138"/>
                    </a:cubicBezTo>
                    <a:cubicBezTo>
                      <a:pt x="52" y="113"/>
                      <a:pt x="29" y="89"/>
                      <a:pt x="5" y="65"/>
                    </a:cubicBezTo>
                    <a:cubicBezTo>
                      <a:pt x="5" y="65"/>
                      <a:pt x="4" y="66"/>
                      <a:pt x="4" y="66"/>
                    </a:cubicBezTo>
                    <a:cubicBezTo>
                      <a:pt x="34" y="96"/>
                      <a:pt x="63" y="127"/>
                      <a:pt x="91" y="159"/>
                    </a:cubicBezTo>
                    <a:cubicBezTo>
                      <a:pt x="93" y="162"/>
                      <a:pt x="97" y="168"/>
                      <a:pt x="102" y="166"/>
                    </a:cubicBezTo>
                    <a:cubicBezTo>
                      <a:pt x="105" y="164"/>
                      <a:pt x="108" y="159"/>
                      <a:pt x="110" y="157"/>
                    </a:cubicBezTo>
                    <a:cubicBezTo>
                      <a:pt x="113" y="153"/>
                      <a:pt x="117" y="149"/>
                      <a:pt x="121" y="145"/>
                    </a:cubicBezTo>
                    <a:cubicBezTo>
                      <a:pt x="135" y="130"/>
                      <a:pt x="151" y="116"/>
                      <a:pt x="168" y="104"/>
                    </a:cubicBezTo>
                    <a:cubicBezTo>
                      <a:pt x="168" y="104"/>
                      <a:pt x="168" y="103"/>
                      <a:pt x="168" y="103"/>
                    </a:cubicBezTo>
                    <a:cubicBezTo>
                      <a:pt x="130" y="69"/>
                      <a:pt x="94" y="35"/>
                      <a:pt x="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8" name="Freeform 263"/>
              <p:cNvSpPr/>
              <p:nvPr/>
            </p:nvSpPr>
            <p:spPr>
              <a:xfrm>
                <a:off x="9082087" y="1373187"/>
                <a:ext cx="309563" cy="3619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0" h="47">
                    <a:moveTo>
                      <a:pt x="38" y="0"/>
                    </a:moveTo>
                    <a:cubicBezTo>
                      <a:pt x="30" y="8"/>
                      <a:pt x="23" y="17"/>
                      <a:pt x="15" y="25"/>
                    </a:cubicBezTo>
                    <a:cubicBezTo>
                      <a:pt x="12" y="28"/>
                      <a:pt x="10" y="32"/>
                      <a:pt x="7" y="36"/>
                    </a:cubicBezTo>
                    <a:cubicBezTo>
                      <a:pt x="5" y="38"/>
                      <a:pt x="3" y="41"/>
                      <a:pt x="1" y="44"/>
                    </a:cubicBezTo>
                    <a:cubicBezTo>
                      <a:pt x="0" y="46"/>
                      <a:pt x="1" y="44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" y="44"/>
                      <a:pt x="4" y="43"/>
                      <a:pt x="6" y="41"/>
                    </a:cubicBezTo>
                    <a:cubicBezTo>
                      <a:pt x="7" y="40"/>
                      <a:pt x="7" y="38"/>
                      <a:pt x="8" y="36"/>
                    </a:cubicBezTo>
                    <a:cubicBezTo>
                      <a:pt x="11" y="32"/>
                      <a:pt x="15" y="28"/>
                      <a:pt x="18" y="24"/>
                    </a:cubicBezTo>
                    <a:cubicBezTo>
                      <a:pt x="25" y="17"/>
                      <a:pt x="33" y="9"/>
                      <a:pt x="39" y="1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9" name="Freeform 264"/>
              <p:cNvSpPr/>
              <p:nvPr/>
            </p:nvSpPr>
            <p:spPr>
              <a:xfrm>
                <a:off x="9151937" y="1689100"/>
                <a:ext cx="53975" cy="857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11">
                    <a:moveTo>
                      <a:pt x="6" y="0"/>
                    </a:moveTo>
                    <a:cubicBezTo>
                      <a:pt x="5" y="1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5" y="3"/>
                      <a:pt x="6" y="2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0" name="Freeform 265"/>
              <p:cNvSpPr/>
              <p:nvPr/>
            </p:nvSpPr>
            <p:spPr>
              <a:xfrm>
                <a:off x="9267825" y="1481137"/>
                <a:ext cx="1238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20">
                    <a:moveTo>
                      <a:pt x="15" y="1"/>
                    </a:moveTo>
                    <a:cubicBezTo>
                      <a:pt x="16" y="1"/>
                      <a:pt x="15" y="0"/>
                      <a:pt x="15" y="0"/>
                    </a:cubicBezTo>
                    <a:cubicBezTo>
                      <a:pt x="12" y="2"/>
                      <a:pt x="9" y="5"/>
                      <a:pt x="7" y="8"/>
                    </a:cubicBezTo>
                    <a:cubicBezTo>
                      <a:pt x="4" y="12"/>
                      <a:pt x="2" y="15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3" y="16"/>
                      <a:pt x="5" y="13"/>
                      <a:pt x="8" y="10"/>
                    </a:cubicBezTo>
                    <a:cubicBezTo>
                      <a:pt x="10" y="7"/>
                      <a:pt x="14" y="4"/>
                      <a:pt x="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1" name="Freeform 267"/>
              <p:cNvSpPr/>
              <p:nvPr/>
            </p:nvSpPr>
            <p:spPr>
              <a:xfrm>
                <a:off x="9213850" y="1666875"/>
                <a:ext cx="92075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6">
                    <a:moveTo>
                      <a:pt x="6" y="7"/>
                    </a:moveTo>
                    <a:cubicBezTo>
                      <a:pt x="4" y="10"/>
                      <a:pt x="2" y="13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3" y="13"/>
                      <a:pt x="5" y="11"/>
                      <a:pt x="7" y="8"/>
                    </a:cubicBezTo>
                    <a:cubicBezTo>
                      <a:pt x="9" y="6"/>
                      <a:pt x="11" y="4"/>
                      <a:pt x="12" y="1"/>
                    </a:cubicBezTo>
                    <a:cubicBezTo>
                      <a:pt x="12" y="1"/>
                      <a:pt x="12" y="0"/>
                      <a:pt x="12" y="1"/>
                    </a:cubicBezTo>
                    <a:cubicBezTo>
                      <a:pt x="9" y="2"/>
                      <a:pt x="8" y="5"/>
                      <a:pt x="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2" name="Freeform 269"/>
              <p:cNvSpPr>
                <a:spLocks noEditPoints="1"/>
              </p:cNvSpPr>
              <p:nvPr/>
            </p:nvSpPr>
            <p:spPr>
              <a:xfrm>
                <a:off x="9405937" y="1497012"/>
                <a:ext cx="363538" cy="331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7" h="43">
                    <a:moveTo>
                      <a:pt x="32" y="14"/>
                    </a:moveTo>
                    <a:cubicBezTo>
                      <a:pt x="29" y="10"/>
                      <a:pt x="25" y="7"/>
                      <a:pt x="21" y="3"/>
                    </a:cubicBezTo>
                    <a:cubicBezTo>
                      <a:pt x="20" y="2"/>
                      <a:pt x="19" y="0"/>
                      <a:pt x="17" y="0"/>
                    </a:cubicBezTo>
                    <a:cubicBezTo>
                      <a:pt x="15" y="0"/>
                      <a:pt x="14" y="3"/>
                      <a:pt x="13" y="4"/>
                    </a:cubicBezTo>
                    <a:cubicBezTo>
                      <a:pt x="9" y="7"/>
                      <a:pt x="6" y="11"/>
                      <a:pt x="2" y="15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6" y="13"/>
                      <a:pt x="9" y="9"/>
                      <a:pt x="12" y="6"/>
                    </a:cubicBezTo>
                    <a:cubicBezTo>
                      <a:pt x="13" y="5"/>
                      <a:pt x="16" y="2"/>
                      <a:pt x="18" y="2"/>
                    </a:cubicBezTo>
                    <a:cubicBezTo>
                      <a:pt x="19" y="2"/>
                      <a:pt x="23" y="6"/>
                      <a:pt x="23" y="7"/>
                    </a:cubicBezTo>
                    <a:cubicBezTo>
                      <a:pt x="27" y="10"/>
                      <a:pt x="30" y="13"/>
                      <a:pt x="33" y="16"/>
                    </a:cubicBezTo>
                    <a:cubicBezTo>
                      <a:pt x="35" y="18"/>
                      <a:pt x="36" y="19"/>
                      <a:pt x="38" y="21"/>
                    </a:cubicBezTo>
                    <a:cubicBezTo>
                      <a:pt x="39" y="22"/>
                      <a:pt x="45" y="27"/>
                      <a:pt x="44" y="29"/>
                    </a:cubicBezTo>
                    <a:cubicBezTo>
                      <a:pt x="44" y="31"/>
                      <a:pt x="38" y="36"/>
                      <a:pt x="36" y="37"/>
                    </a:cubicBezTo>
                    <a:cubicBezTo>
                      <a:pt x="34" y="39"/>
                      <a:pt x="33" y="41"/>
                      <a:pt x="30" y="40"/>
                    </a:cubicBezTo>
                    <a:cubicBezTo>
                      <a:pt x="29" y="40"/>
                      <a:pt x="28" y="39"/>
                      <a:pt x="27" y="38"/>
                    </a:cubicBezTo>
                    <a:cubicBezTo>
                      <a:pt x="27" y="38"/>
                      <a:pt x="27" y="38"/>
                      <a:pt x="27" y="37"/>
                    </a:cubicBezTo>
                    <a:cubicBezTo>
                      <a:pt x="27" y="35"/>
                      <a:pt x="30" y="30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6" y="24"/>
                      <a:pt x="37" y="21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22"/>
                      <a:pt x="33" y="24"/>
                      <a:pt x="32" y="26"/>
                    </a:cubicBezTo>
                    <a:cubicBezTo>
                      <a:pt x="32" y="26"/>
                      <a:pt x="31" y="26"/>
                      <a:pt x="31" y="25"/>
                    </a:cubicBezTo>
                    <a:cubicBezTo>
                      <a:pt x="30" y="25"/>
                      <a:pt x="28" y="24"/>
                      <a:pt x="28" y="23"/>
                    </a:cubicBezTo>
                    <a:cubicBezTo>
                      <a:pt x="29" y="20"/>
                      <a:pt x="30" y="17"/>
                      <a:pt x="30" y="14"/>
                    </a:cubicBezTo>
                    <a:cubicBezTo>
                      <a:pt x="30" y="14"/>
                      <a:pt x="30" y="13"/>
                      <a:pt x="29" y="13"/>
                    </a:cubicBezTo>
                    <a:cubicBezTo>
                      <a:pt x="26" y="13"/>
                      <a:pt x="23" y="12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18" y="10"/>
                      <a:pt x="16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2" y="14"/>
                      <a:pt x="12" y="16"/>
                    </a:cubicBezTo>
                    <a:cubicBezTo>
                      <a:pt x="12" y="17"/>
                      <a:pt x="13" y="18"/>
                      <a:pt x="14" y="19"/>
                    </a:cubicBezTo>
                    <a:cubicBezTo>
                      <a:pt x="15" y="21"/>
                      <a:pt x="15" y="23"/>
                      <a:pt x="17" y="25"/>
                    </a:cubicBezTo>
                    <a:cubicBezTo>
                      <a:pt x="17" y="26"/>
                      <a:pt x="19" y="28"/>
                      <a:pt x="20" y="28"/>
                    </a:cubicBezTo>
                    <a:cubicBezTo>
                      <a:pt x="22" y="28"/>
                      <a:pt x="24" y="26"/>
                      <a:pt x="25" y="26"/>
                    </a:cubicBezTo>
                    <a:cubicBezTo>
                      <a:pt x="25" y="25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7" y="27"/>
                      <a:pt x="28" y="27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7" y="33"/>
                      <a:pt x="26" y="35"/>
                      <a:pt x="25" y="36"/>
                    </a:cubicBezTo>
                    <a:cubicBezTo>
                      <a:pt x="25" y="36"/>
                      <a:pt x="25" y="36"/>
                      <a:pt x="24" y="36"/>
                    </a:cubicBezTo>
                    <a:cubicBezTo>
                      <a:pt x="21" y="34"/>
                      <a:pt x="18" y="31"/>
                      <a:pt x="15" y="29"/>
                    </a:cubicBezTo>
                    <a:cubicBezTo>
                      <a:pt x="13" y="27"/>
                      <a:pt x="11" y="25"/>
                      <a:pt x="9" y="23"/>
                    </a:cubicBezTo>
                    <a:cubicBezTo>
                      <a:pt x="9" y="21"/>
                      <a:pt x="9" y="19"/>
                      <a:pt x="9" y="17"/>
                    </a:cubicBezTo>
                    <a:cubicBezTo>
                      <a:pt x="8" y="16"/>
                      <a:pt x="8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7" y="15"/>
                    </a:cubicBezTo>
                    <a:cubicBezTo>
                      <a:pt x="7" y="16"/>
                      <a:pt x="8" y="17"/>
                      <a:pt x="8" y="18"/>
                    </a:cubicBezTo>
                    <a:cubicBezTo>
                      <a:pt x="8" y="19"/>
                      <a:pt x="8" y="21"/>
                      <a:pt x="8" y="22"/>
                    </a:cubicBezTo>
                    <a:cubicBezTo>
                      <a:pt x="6" y="21"/>
                      <a:pt x="5" y="19"/>
                      <a:pt x="4" y="17"/>
                    </a:cubicBezTo>
                    <a:cubicBezTo>
                      <a:pt x="2" y="15"/>
                      <a:pt x="0" y="18"/>
                      <a:pt x="2" y="19"/>
                    </a:cubicBezTo>
                    <a:cubicBezTo>
                      <a:pt x="4" y="20"/>
                      <a:pt x="6" y="21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11" y="26"/>
                      <a:pt x="14" y="29"/>
                      <a:pt x="17" y="32"/>
                    </a:cubicBezTo>
                    <a:cubicBezTo>
                      <a:pt x="20" y="34"/>
                      <a:pt x="22" y="36"/>
                      <a:pt x="24" y="38"/>
                    </a:cubicBezTo>
                    <a:cubicBezTo>
                      <a:pt x="25" y="38"/>
                      <a:pt x="25" y="38"/>
                      <a:pt x="26" y="39"/>
                    </a:cubicBezTo>
                    <a:cubicBezTo>
                      <a:pt x="27" y="40"/>
                      <a:pt x="29" y="41"/>
                      <a:pt x="31" y="43"/>
                    </a:cubicBezTo>
                    <a:cubicBezTo>
                      <a:pt x="31" y="43"/>
                      <a:pt x="32" y="43"/>
                      <a:pt x="32" y="43"/>
                    </a:cubicBezTo>
                    <a:cubicBezTo>
                      <a:pt x="35" y="40"/>
                      <a:pt x="39" y="37"/>
                      <a:pt x="42" y="33"/>
                    </a:cubicBezTo>
                    <a:cubicBezTo>
                      <a:pt x="43" y="33"/>
                      <a:pt x="47" y="30"/>
                      <a:pt x="46" y="29"/>
                    </a:cubicBezTo>
                    <a:cubicBezTo>
                      <a:pt x="46" y="27"/>
                      <a:pt x="45" y="26"/>
                      <a:pt x="44" y="25"/>
                    </a:cubicBezTo>
                    <a:cubicBezTo>
                      <a:pt x="40" y="21"/>
                      <a:pt x="36" y="17"/>
                      <a:pt x="32" y="14"/>
                    </a:cubicBezTo>
                    <a:close/>
                    <a:moveTo>
                      <a:pt x="21" y="26"/>
                    </a:moveTo>
                    <a:cubicBezTo>
                      <a:pt x="18" y="26"/>
                      <a:pt x="16" y="22"/>
                      <a:pt x="15" y="19"/>
                    </a:cubicBezTo>
                    <a:cubicBezTo>
                      <a:pt x="15" y="18"/>
                      <a:pt x="15" y="19"/>
                      <a:pt x="15" y="18"/>
                    </a:cubicBezTo>
                    <a:cubicBezTo>
                      <a:pt x="13" y="17"/>
                      <a:pt x="13" y="15"/>
                      <a:pt x="14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6" y="12"/>
                      <a:pt x="16" y="12"/>
                    </a:cubicBezTo>
                    <a:cubicBezTo>
                      <a:pt x="16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8" y="11"/>
                      <a:pt x="19" y="11"/>
                      <a:pt x="20" y="11"/>
                    </a:cubicBezTo>
                    <a:cubicBezTo>
                      <a:pt x="21" y="11"/>
                      <a:pt x="22" y="12"/>
                      <a:pt x="22" y="13"/>
                    </a:cubicBezTo>
                    <a:cubicBezTo>
                      <a:pt x="24" y="14"/>
                      <a:pt x="26" y="15"/>
                      <a:pt x="28" y="15"/>
                    </a:cubicBezTo>
                    <a:cubicBezTo>
                      <a:pt x="28" y="17"/>
                      <a:pt x="28" y="19"/>
                      <a:pt x="27" y="21"/>
                    </a:cubicBezTo>
                    <a:cubicBezTo>
                      <a:pt x="26" y="21"/>
                      <a:pt x="26" y="21"/>
                      <a:pt x="25" y="22"/>
                    </a:cubicBezTo>
                    <a:cubicBezTo>
                      <a:pt x="25" y="22"/>
                      <a:pt x="25" y="23"/>
                      <a:pt x="25" y="23"/>
                    </a:cubicBezTo>
                    <a:cubicBezTo>
                      <a:pt x="24" y="25"/>
                      <a:pt x="22" y="26"/>
                      <a:pt x="21" y="26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9" y="25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3" name="Freeform 270"/>
              <p:cNvSpPr/>
              <p:nvPr/>
            </p:nvSpPr>
            <p:spPr>
              <a:xfrm>
                <a:off x="9667875" y="1727200"/>
                <a:ext cx="238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4">
                    <a:moveTo>
                      <a:pt x="3" y="1"/>
                    </a:move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4"/>
                      <a:pt x="3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4" name="Freeform 271"/>
              <p:cNvSpPr/>
              <p:nvPr/>
            </p:nvSpPr>
            <p:spPr>
              <a:xfrm>
                <a:off x="9699625" y="1720850"/>
                <a:ext cx="22225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3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5" name="Freeform 272"/>
              <p:cNvSpPr/>
              <p:nvPr/>
            </p:nvSpPr>
            <p:spPr>
              <a:xfrm>
                <a:off x="9691687" y="1697037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6" name="Freeform 273"/>
              <p:cNvSpPr/>
              <p:nvPr/>
            </p:nvSpPr>
            <p:spPr>
              <a:xfrm>
                <a:off x="9637712" y="1751012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7" name="Freeform 274"/>
              <p:cNvSpPr/>
              <p:nvPr/>
            </p:nvSpPr>
            <p:spPr>
              <a:xfrm>
                <a:off x="9221787" y="1689100"/>
                <a:ext cx="146050" cy="177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3">
                    <a:moveTo>
                      <a:pt x="1" y="22"/>
                    </a:moveTo>
                    <a:cubicBezTo>
                      <a:pt x="7" y="15"/>
                      <a:pt x="13" y="8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7"/>
                      <a:pt x="6" y="15"/>
                      <a:pt x="0" y="22"/>
                    </a:cubicBezTo>
                    <a:cubicBezTo>
                      <a:pt x="0" y="22"/>
                      <a:pt x="0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8" name="Freeform 275"/>
              <p:cNvSpPr/>
              <p:nvPr/>
            </p:nvSpPr>
            <p:spPr>
              <a:xfrm>
                <a:off x="9259887" y="1712912"/>
                <a:ext cx="153988" cy="176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23">
                    <a:moveTo>
                      <a:pt x="1" y="23"/>
                    </a:moveTo>
                    <a:cubicBezTo>
                      <a:pt x="7" y="15"/>
                      <a:pt x="14" y="9"/>
                      <a:pt x="20" y="1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2" y="6"/>
                      <a:pt x="6" y="15"/>
                      <a:pt x="1" y="23"/>
                    </a:cubicBezTo>
                    <a:cubicBezTo>
                      <a:pt x="0" y="23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9" name="Freeform 276"/>
              <p:cNvSpPr/>
              <p:nvPr/>
            </p:nvSpPr>
            <p:spPr>
              <a:xfrm>
                <a:off x="9290050" y="1727200"/>
                <a:ext cx="147638" cy="1778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9" h="23">
                    <a:moveTo>
                      <a:pt x="0" y="23"/>
                    </a:moveTo>
                    <a:cubicBezTo>
                      <a:pt x="6" y="15"/>
                      <a:pt x="12" y="8"/>
                      <a:pt x="19" y="2"/>
                    </a:cubicBezTo>
                    <a:cubicBezTo>
                      <a:pt x="19" y="1"/>
                      <a:pt x="19" y="0"/>
                      <a:pt x="18" y="1"/>
                    </a:cubicBezTo>
                    <a:cubicBezTo>
                      <a:pt x="11" y="7"/>
                      <a:pt x="5" y="14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0" name="Freeform 277"/>
              <p:cNvSpPr/>
              <p:nvPr/>
            </p:nvSpPr>
            <p:spPr>
              <a:xfrm>
                <a:off x="9305925" y="1758950"/>
                <a:ext cx="146050" cy="177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3">
                    <a:moveTo>
                      <a:pt x="1" y="22"/>
                    </a:moveTo>
                    <a:cubicBezTo>
                      <a:pt x="7" y="16"/>
                      <a:pt x="14" y="9"/>
                      <a:pt x="18" y="2"/>
                    </a:cubicBezTo>
                    <a:cubicBezTo>
                      <a:pt x="19" y="1"/>
                      <a:pt x="18" y="0"/>
                      <a:pt x="18" y="1"/>
                    </a:cubicBezTo>
                    <a:cubicBezTo>
                      <a:pt x="11" y="7"/>
                      <a:pt x="6" y="15"/>
                      <a:pt x="1" y="22"/>
                    </a:cubicBezTo>
                    <a:cubicBezTo>
                      <a:pt x="0" y="22"/>
                      <a:pt x="1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1" name="Freeform 278"/>
              <p:cNvSpPr/>
              <p:nvPr/>
            </p:nvSpPr>
            <p:spPr>
              <a:xfrm>
                <a:off x="9344025" y="1797050"/>
                <a:ext cx="147638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2">
                    <a:moveTo>
                      <a:pt x="1" y="22"/>
                    </a:moveTo>
                    <a:cubicBezTo>
                      <a:pt x="7" y="16"/>
                      <a:pt x="13" y="8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8"/>
                      <a:pt x="6" y="15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2" name="Freeform 279"/>
              <p:cNvSpPr/>
              <p:nvPr/>
            </p:nvSpPr>
            <p:spPr>
              <a:xfrm>
                <a:off x="9375775" y="1812925"/>
                <a:ext cx="138113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2">
                    <a:moveTo>
                      <a:pt x="1" y="21"/>
                    </a:moveTo>
                    <a:cubicBezTo>
                      <a:pt x="0" y="21"/>
                      <a:pt x="1" y="22"/>
                      <a:pt x="1" y="22"/>
                    </a:cubicBezTo>
                    <a:cubicBezTo>
                      <a:pt x="4" y="20"/>
                      <a:pt x="6" y="16"/>
                      <a:pt x="8" y="14"/>
                    </a:cubicBezTo>
                    <a:cubicBezTo>
                      <a:pt x="12" y="10"/>
                      <a:pt x="15" y="6"/>
                      <a:pt x="18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4" y="3"/>
                      <a:pt x="12" y="7"/>
                      <a:pt x="10" y="10"/>
                    </a:cubicBezTo>
                    <a:cubicBezTo>
                      <a:pt x="7" y="13"/>
                      <a:pt x="5" y="19"/>
                      <a:pt x="1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3" name="Freeform 280"/>
              <p:cNvSpPr/>
              <p:nvPr/>
            </p:nvSpPr>
            <p:spPr>
              <a:xfrm>
                <a:off x="9383712" y="1835150"/>
                <a:ext cx="17621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5">
                    <a:moveTo>
                      <a:pt x="4" y="23"/>
                    </a:moveTo>
                    <a:cubicBezTo>
                      <a:pt x="5" y="19"/>
                      <a:pt x="10" y="14"/>
                      <a:pt x="13" y="11"/>
                    </a:cubicBezTo>
                    <a:cubicBezTo>
                      <a:pt x="16" y="7"/>
                      <a:pt x="20" y="4"/>
                      <a:pt x="23" y="1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18" y="3"/>
                      <a:pt x="15" y="6"/>
                      <a:pt x="13" y="9"/>
                    </a:cubicBezTo>
                    <a:cubicBezTo>
                      <a:pt x="9" y="13"/>
                      <a:pt x="6" y="19"/>
                      <a:pt x="2" y="22"/>
                    </a:cubicBezTo>
                    <a:cubicBezTo>
                      <a:pt x="0" y="23"/>
                      <a:pt x="4" y="25"/>
                      <a:pt x="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4" name="Freeform 281"/>
              <p:cNvSpPr/>
              <p:nvPr/>
            </p:nvSpPr>
            <p:spPr>
              <a:xfrm>
                <a:off x="9429750" y="1858962"/>
                <a:ext cx="153988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24">
                    <a:moveTo>
                      <a:pt x="19" y="1"/>
                    </a:moveTo>
                    <a:cubicBezTo>
                      <a:pt x="12" y="8"/>
                      <a:pt x="5" y="15"/>
                      <a:pt x="0" y="23"/>
                    </a:cubicBezTo>
                    <a:cubicBezTo>
                      <a:pt x="0" y="23"/>
                      <a:pt x="0" y="24"/>
                      <a:pt x="1" y="23"/>
                    </a:cubicBezTo>
                    <a:cubicBezTo>
                      <a:pt x="7" y="16"/>
                      <a:pt x="13" y="9"/>
                      <a:pt x="20" y="2"/>
                    </a:cubicBezTo>
                    <a:cubicBezTo>
                      <a:pt x="20" y="1"/>
                      <a:pt x="19" y="0"/>
                      <a:pt x="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5" name="Freeform 282"/>
              <p:cNvSpPr/>
              <p:nvPr/>
            </p:nvSpPr>
            <p:spPr>
              <a:xfrm>
                <a:off x="9483725" y="1758950"/>
                <a:ext cx="292100" cy="3317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8" h="43">
                    <a:moveTo>
                      <a:pt x="36" y="0"/>
                    </a:moveTo>
                    <a:cubicBezTo>
                      <a:pt x="30" y="8"/>
                      <a:pt x="23" y="17"/>
                      <a:pt x="16" y="24"/>
                    </a:cubicBezTo>
                    <a:cubicBezTo>
                      <a:pt x="10" y="30"/>
                      <a:pt x="4" y="35"/>
                      <a:pt x="0" y="42"/>
                    </a:cubicBezTo>
                    <a:cubicBezTo>
                      <a:pt x="0" y="43"/>
                      <a:pt x="0" y="43"/>
                      <a:pt x="1" y="43"/>
                    </a:cubicBezTo>
                    <a:cubicBezTo>
                      <a:pt x="6" y="35"/>
                      <a:pt x="14" y="28"/>
                      <a:pt x="21" y="21"/>
                    </a:cubicBezTo>
                    <a:cubicBezTo>
                      <a:pt x="27" y="15"/>
                      <a:pt x="32" y="8"/>
                      <a:pt x="37" y="1"/>
                    </a:cubicBezTo>
                    <a:cubicBezTo>
                      <a:pt x="38" y="0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6" name="Freeform 283"/>
              <p:cNvSpPr/>
              <p:nvPr/>
            </p:nvSpPr>
            <p:spPr>
              <a:xfrm>
                <a:off x="9491662" y="1781175"/>
                <a:ext cx="300038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46">
                    <a:moveTo>
                      <a:pt x="1" y="46"/>
                    </a:moveTo>
                    <a:cubicBezTo>
                      <a:pt x="14" y="32"/>
                      <a:pt x="26" y="17"/>
                      <a:pt x="39" y="2"/>
                    </a:cubicBezTo>
                    <a:cubicBezTo>
                      <a:pt x="39" y="1"/>
                      <a:pt x="38" y="0"/>
                      <a:pt x="38" y="1"/>
                    </a:cubicBezTo>
                    <a:cubicBezTo>
                      <a:pt x="25" y="16"/>
                      <a:pt x="12" y="30"/>
                      <a:pt x="0" y="45"/>
                    </a:cubicBezTo>
                    <a:cubicBezTo>
                      <a:pt x="0" y="45"/>
                      <a:pt x="0" y="46"/>
                      <a:pt x="1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7" name="Freeform 284"/>
              <p:cNvSpPr/>
              <p:nvPr/>
            </p:nvSpPr>
            <p:spPr>
              <a:xfrm>
                <a:off x="9529762" y="1812925"/>
                <a:ext cx="28575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7" h="44"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6" y="0"/>
                    </a:cubicBezTo>
                    <a:cubicBezTo>
                      <a:pt x="34" y="2"/>
                      <a:pt x="33" y="4"/>
                      <a:pt x="32" y="6"/>
                    </a:cubicBezTo>
                    <a:cubicBezTo>
                      <a:pt x="29" y="10"/>
                      <a:pt x="26" y="14"/>
                      <a:pt x="23" y="18"/>
                    </a:cubicBezTo>
                    <a:cubicBezTo>
                      <a:pt x="16" y="27"/>
                      <a:pt x="7" y="35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38"/>
                      <a:pt x="13" y="31"/>
                      <a:pt x="19" y="25"/>
                    </a:cubicBezTo>
                    <a:cubicBezTo>
                      <a:pt x="22" y="21"/>
                      <a:pt x="25" y="17"/>
                      <a:pt x="28" y="14"/>
                    </a:cubicBezTo>
                    <a:cubicBezTo>
                      <a:pt x="30" y="12"/>
                      <a:pt x="31" y="10"/>
                      <a:pt x="32" y="8"/>
                    </a:cubicBezTo>
                    <a:cubicBezTo>
                      <a:pt x="33" y="7"/>
                      <a:pt x="36" y="3"/>
                      <a:pt x="36" y="2"/>
                    </a:cubicBezTo>
                    <a:cubicBezTo>
                      <a:pt x="36" y="2"/>
                      <a:pt x="37" y="2"/>
                      <a:pt x="3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8" name="Freeform 285"/>
              <p:cNvSpPr/>
              <p:nvPr/>
            </p:nvSpPr>
            <p:spPr>
              <a:xfrm>
                <a:off x="9553575" y="1835150"/>
                <a:ext cx="315913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46">
                    <a:moveTo>
                      <a:pt x="1" y="45"/>
                    </a:moveTo>
                    <a:cubicBezTo>
                      <a:pt x="8" y="39"/>
                      <a:pt x="14" y="31"/>
                      <a:pt x="20" y="24"/>
                    </a:cubicBezTo>
                    <a:cubicBezTo>
                      <a:pt x="27" y="16"/>
                      <a:pt x="34" y="9"/>
                      <a:pt x="41" y="1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32" y="6"/>
                      <a:pt x="26" y="14"/>
                      <a:pt x="20" y="21"/>
                    </a:cubicBezTo>
                    <a:cubicBezTo>
                      <a:pt x="14" y="29"/>
                      <a:pt x="7" y="37"/>
                      <a:pt x="0" y="45"/>
                    </a:cubicBezTo>
                    <a:cubicBezTo>
                      <a:pt x="0" y="45"/>
                      <a:pt x="0" y="46"/>
                      <a:pt x="1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9" name="Freeform 286"/>
              <p:cNvSpPr/>
              <p:nvPr/>
            </p:nvSpPr>
            <p:spPr>
              <a:xfrm>
                <a:off x="9591675" y="1858962"/>
                <a:ext cx="300038" cy="3476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9" h="45">
                    <a:moveTo>
                      <a:pt x="38" y="0"/>
                    </a:moveTo>
                    <a:cubicBezTo>
                      <a:pt x="32" y="4"/>
                      <a:pt x="28" y="11"/>
                      <a:pt x="23" y="17"/>
                    </a:cubicBezTo>
                    <a:cubicBezTo>
                      <a:pt x="16" y="27"/>
                      <a:pt x="8" y="35"/>
                      <a:pt x="0" y="44"/>
                    </a:cubicBezTo>
                    <a:cubicBezTo>
                      <a:pt x="0" y="44"/>
                      <a:pt x="0" y="45"/>
                      <a:pt x="1" y="44"/>
                    </a:cubicBezTo>
                    <a:cubicBezTo>
                      <a:pt x="7" y="39"/>
                      <a:pt x="13" y="32"/>
                      <a:pt x="19" y="25"/>
                    </a:cubicBezTo>
                    <a:cubicBezTo>
                      <a:pt x="25" y="17"/>
                      <a:pt x="31" y="8"/>
                      <a:pt x="39" y="1"/>
                    </a:cubicBezTo>
                    <a:cubicBezTo>
                      <a:pt x="39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0" name="Freeform 287"/>
              <p:cNvSpPr/>
              <p:nvPr/>
            </p:nvSpPr>
            <p:spPr>
              <a:xfrm>
                <a:off x="9629775" y="1889125"/>
                <a:ext cx="293688" cy="3317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8" h="43">
                    <a:moveTo>
                      <a:pt x="37" y="0"/>
                    </a:moveTo>
                    <a:cubicBezTo>
                      <a:pt x="34" y="1"/>
                      <a:pt x="32" y="5"/>
                      <a:pt x="30" y="7"/>
                    </a:cubicBezTo>
                    <a:cubicBezTo>
                      <a:pt x="27" y="12"/>
                      <a:pt x="23" y="16"/>
                      <a:pt x="20" y="20"/>
                    </a:cubicBezTo>
                    <a:cubicBezTo>
                      <a:pt x="13" y="27"/>
                      <a:pt x="6" y="35"/>
                      <a:pt x="0" y="43"/>
                    </a:cubicBezTo>
                    <a:cubicBezTo>
                      <a:pt x="0" y="43"/>
                      <a:pt x="0" y="43"/>
                      <a:pt x="1" y="43"/>
                    </a:cubicBezTo>
                    <a:cubicBezTo>
                      <a:pt x="8" y="36"/>
                      <a:pt x="15" y="28"/>
                      <a:pt x="22" y="20"/>
                    </a:cubicBezTo>
                    <a:cubicBezTo>
                      <a:pt x="25" y="16"/>
                      <a:pt x="28" y="12"/>
                      <a:pt x="31" y="9"/>
                    </a:cubicBezTo>
                    <a:cubicBezTo>
                      <a:pt x="33" y="7"/>
                      <a:pt x="37" y="3"/>
                      <a:pt x="38" y="0"/>
                    </a:cubicBezTo>
                    <a:cubicBezTo>
                      <a:pt x="38" y="0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1" name="Freeform 288"/>
              <p:cNvSpPr/>
              <p:nvPr/>
            </p:nvSpPr>
            <p:spPr>
              <a:xfrm>
                <a:off x="9661525" y="1912937"/>
                <a:ext cx="307975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46">
                    <a:moveTo>
                      <a:pt x="38" y="1"/>
                    </a:moveTo>
                    <a:cubicBezTo>
                      <a:pt x="25" y="15"/>
                      <a:pt x="12" y="30"/>
                      <a:pt x="0" y="45"/>
                    </a:cubicBezTo>
                    <a:cubicBezTo>
                      <a:pt x="0" y="45"/>
                      <a:pt x="0" y="46"/>
                      <a:pt x="1" y="45"/>
                    </a:cubicBezTo>
                    <a:cubicBezTo>
                      <a:pt x="14" y="31"/>
                      <a:pt x="27" y="17"/>
                      <a:pt x="40" y="2"/>
                    </a:cubicBezTo>
                    <a:cubicBezTo>
                      <a:pt x="40" y="1"/>
                      <a:pt x="39" y="0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2" name="Freeform 289"/>
              <p:cNvSpPr/>
              <p:nvPr/>
            </p:nvSpPr>
            <p:spPr>
              <a:xfrm>
                <a:off x="9699625" y="2120900"/>
                <a:ext cx="169863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24">
                    <a:moveTo>
                      <a:pt x="11" y="10"/>
                    </a:moveTo>
                    <a:cubicBezTo>
                      <a:pt x="8" y="13"/>
                      <a:pt x="6" y="18"/>
                      <a:pt x="2" y="20"/>
                    </a:cubicBezTo>
                    <a:cubicBezTo>
                      <a:pt x="0" y="21"/>
                      <a:pt x="4" y="24"/>
                      <a:pt x="4" y="21"/>
                    </a:cubicBezTo>
                    <a:cubicBezTo>
                      <a:pt x="5" y="17"/>
                      <a:pt x="10" y="13"/>
                      <a:pt x="13" y="10"/>
                    </a:cubicBezTo>
                    <a:cubicBezTo>
                      <a:pt x="16" y="7"/>
                      <a:pt x="18" y="4"/>
                      <a:pt x="21" y="1"/>
                    </a:cubicBezTo>
                    <a:cubicBezTo>
                      <a:pt x="22" y="1"/>
                      <a:pt x="21" y="0"/>
                      <a:pt x="20" y="1"/>
                    </a:cubicBezTo>
                    <a:cubicBezTo>
                      <a:pt x="17" y="4"/>
                      <a:pt x="14" y="7"/>
                      <a:pt x="1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3" name="Freeform 292"/>
              <p:cNvSpPr>
                <a:spLocks noEditPoints="1"/>
              </p:cNvSpPr>
              <p:nvPr/>
            </p:nvSpPr>
            <p:spPr>
              <a:xfrm>
                <a:off x="7886700" y="4843462"/>
                <a:ext cx="517525" cy="5254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7" h="68">
                    <a:moveTo>
                      <a:pt x="18" y="5"/>
                    </a:moveTo>
                    <a:cubicBezTo>
                      <a:pt x="31" y="0"/>
                      <a:pt x="47" y="5"/>
                      <a:pt x="56" y="14"/>
                    </a:cubicBezTo>
                    <a:cubicBezTo>
                      <a:pt x="65" y="23"/>
                      <a:pt x="67" y="40"/>
                      <a:pt x="60" y="51"/>
                    </a:cubicBezTo>
                    <a:cubicBezTo>
                      <a:pt x="54" y="63"/>
                      <a:pt x="39" y="68"/>
                      <a:pt x="26" y="66"/>
                    </a:cubicBezTo>
                    <a:cubicBezTo>
                      <a:pt x="19" y="65"/>
                      <a:pt x="13" y="62"/>
                      <a:pt x="8" y="57"/>
                    </a:cubicBezTo>
                    <a:cubicBezTo>
                      <a:pt x="2" y="50"/>
                      <a:pt x="0" y="43"/>
                      <a:pt x="0" y="34"/>
                    </a:cubicBezTo>
                    <a:cubicBezTo>
                      <a:pt x="1" y="23"/>
                      <a:pt x="7" y="10"/>
                      <a:pt x="18" y="5"/>
                    </a:cubicBezTo>
                    <a:close/>
                    <a:moveTo>
                      <a:pt x="12" y="58"/>
                    </a:moveTo>
                    <a:cubicBezTo>
                      <a:pt x="18" y="63"/>
                      <a:pt x="25" y="65"/>
                      <a:pt x="32" y="65"/>
                    </a:cubicBezTo>
                    <a:cubicBezTo>
                      <a:pt x="41" y="64"/>
                      <a:pt x="49" y="61"/>
                      <a:pt x="55" y="54"/>
                    </a:cubicBezTo>
                    <a:cubicBezTo>
                      <a:pt x="61" y="49"/>
                      <a:pt x="62" y="42"/>
                      <a:pt x="62" y="34"/>
                    </a:cubicBezTo>
                    <a:cubicBezTo>
                      <a:pt x="62" y="26"/>
                      <a:pt x="59" y="18"/>
                      <a:pt x="51" y="13"/>
                    </a:cubicBezTo>
                    <a:cubicBezTo>
                      <a:pt x="45" y="9"/>
                      <a:pt x="38" y="6"/>
                      <a:pt x="31" y="6"/>
                    </a:cubicBezTo>
                    <a:cubicBezTo>
                      <a:pt x="23" y="6"/>
                      <a:pt x="18" y="7"/>
                      <a:pt x="12" y="12"/>
                    </a:cubicBezTo>
                    <a:cubicBezTo>
                      <a:pt x="6" y="18"/>
                      <a:pt x="3" y="25"/>
                      <a:pt x="3" y="34"/>
                    </a:cubicBezTo>
                    <a:cubicBezTo>
                      <a:pt x="3" y="43"/>
                      <a:pt x="5" y="51"/>
                      <a:pt x="12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4" name="Freeform 293"/>
              <p:cNvSpPr>
                <a:spLocks noEditPoints="1"/>
              </p:cNvSpPr>
              <p:nvPr/>
            </p:nvSpPr>
            <p:spPr>
              <a:xfrm>
                <a:off x="8210550" y="4937125"/>
                <a:ext cx="5397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18">
                    <a:moveTo>
                      <a:pt x="6" y="17"/>
                    </a:move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2"/>
                      <a:pt x="0" y="10"/>
                    </a:cubicBezTo>
                    <a:cubicBezTo>
                      <a:pt x="0" y="7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3"/>
                      <a:pt x="6" y="7"/>
                      <a:pt x="6" y="11"/>
                    </a:cubicBezTo>
                    <a:cubicBezTo>
                      <a:pt x="7" y="12"/>
                      <a:pt x="7" y="15"/>
                      <a:pt x="6" y="17"/>
                    </a:cubicBezTo>
                    <a:close/>
                    <a:moveTo>
                      <a:pt x="2" y="2"/>
                    </a:moveTo>
                    <a:cubicBezTo>
                      <a:pt x="2" y="5"/>
                      <a:pt x="2" y="7"/>
                      <a:pt x="2" y="10"/>
                    </a:cubicBez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6"/>
                      <a:pt x="5" y="14"/>
                    </a:cubicBezTo>
                    <a:cubicBezTo>
                      <a:pt x="5" y="10"/>
                      <a:pt x="5" y="5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5" name="Freeform 294"/>
              <p:cNvSpPr>
                <a:spLocks noEditPoints="1"/>
              </p:cNvSpPr>
              <p:nvPr/>
            </p:nvSpPr>
            <p:spPr>
              <a:xfrm>
                <a:off x="8040687" y="4929187"/>
                <a:ext cx="69850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19">
                    <a:moveTo>
                      <a:pt x="7" y="17"/>
                    </a:moveTo>
                    <a:cubicBezTo>
                      <a:pt x="7" y="17"/>
                      <a:pt x="6" y="18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1" y="14"/>
                      <a:pt x="0" y="7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8" y="0"/>
                      <a:pt x="6" y="13"/>
                      <a:pt x="8" y="15"/>
                    </a:cubicBezTo>
                    <a:cubicBezTo>
                      <a:pt x="9" y="16"/>
                      <a:pt x="8" y="17"/>
                      <a:pt x="7" y="17"/>
                    </a:cubicBezTo>
                    <a:close/>
                    <a:moveTo>
                      <a:pt x="4" y="4"/>
                    </a:moveTo>
                    <a:cubicBezTo>
                      <a:pt x="2" y="1"/>
                      <a:pt x="2" y="4"/>
                      <a:pt x="2" y="6"/>
                    </a:cubicBezTo>
                    <a:cubicBezTo>
                      <a:pt x="2" y="10"/>
                      <a:pt x="3" y="13"/>
                      <a:pt x="5" y="17"/>
                    </a:cubicBezTo>
                    <a:cubicBezTo>
                      <a:pt x="6" y="15"/>
                      <a:pt x="6" y="14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5" y="9"/>
                      <a:pt x="5" y="7"/>
                    </a:cubicBezTo>
                    <a:cubicBezTo>
                      <a:pt x="5" y="6"/>
                      <a:pt x="5" y="5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6" name="Freeform 295"/>
              <p:cNvSpPr/>
              <p:nvPr/>
            </p:nvSpPr>
            <p:spPr>
              <a:xfrm>
                <a:off x="7980362" y="5137150"/>
                <a:ext cx="3159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17">
                    <a:moveTo>
                      <a:pt x="2" y="1"/>
                    </a:moveTo>
                    <a:cubicBezTo>
                      <a:pt x="7" y="6"/>
                      <a:pt x="9" y="13"/>
                      <a:pt x="18" y="14"/>
                    </a:cubicBezTo>
                    <a:cubicBezTo>
                      <a:pt x="27" y="15"/>
                      <a:pt x="38" y="12"/>
                      <a:pt x="38" y="2"/>
                    </a:cubicBezTo>
                    <a:cubicBezTo>
                      <a:pt x="39" y="0"/>
                      <a:pt x="41" y="1"/>
                      <a:pt x="40" y="2"/>
                    </a:cubicBezTo>
                    <a:cubicBezTo>
                      <a:pt x="38" y="6"/>
                      <a:pt x="37" y="11"/>
                      <a:pt x="33" y="14"/>
                    </a:cubicBezTo>
                    <a:cubicBezTo>
                      <a:pt x="30" y="16"/>
                      <a:pt x="25" y="17"/>
                      <a:pt x="20" y="16"/>
                    </a:cubicBezTo>
                    <a:cubicBezTo>
                      <a:pt x="12" y="16"/>
                      <a:pt x="2" y="10"/>
                      <a:pt x="0" y="2"/>
                    </a:cubicBezTo>
                    <a:cubicBezTo>
                      <a:pt x="0" y="1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7" name="Freeform 296"/>
              <p:cNvSpPr>
                <a:spLocks noEditPoints="1"/>
              </p:cNvSpPr>
              <p:nvPr/>
            </p:nvSpPr>
            <p:spPr>
              <a:xfrm>
                <a:off x="9205912" y="6324600"/>
                <a:ext cx="261938" cy="417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4">
                    <a:moveTo>
                      <a:pt x="33" y="10"/>
                    </a:moveTo>
                    <a:cubicBezTo>
                      <a:pt x="32" y="8"/>
                      <a:pt x="31" y="6"/>
                      <a:pt x="29" y="5"/>
                    </a:cubicBezTo>
                    <a:cubicBezTo>
                      <a:pt x="27" y="4"/>
                      <a:pt x="26" y="4"/>
                      <a:pt x="24" y="4"/>
                    </a:cubicBezTo>
                    <a:cubicBezTo>
                      <a:pt x="21" y="3"/>
                      <a:pt x="19" y="2"/>
                      <a:pt x="17" y="0"/>
                    </a:cubicBezTo>
                    <a:cubicBezTo>
                      <a:pt x="17" y="12"/>
                      <a:pt x="17" y="28"/>
                      <a:pt x="1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3" y="34"/>
                      <a:pt x="6" y="35"/>
                      <a:pt x="3" y="38"/>
                    </a:cubicBezTo>
                    <a:cubicBezTo>
                      <a:pt x="1" y="40"/>
                      <a:pt x="0" y="43"/>
                      <a:pt x="1" y="46"/>
                    </a:cubicBezTo>
                    <a:cubicBezTo>
                      <a:pt x="1" y="49"/>
                      <a:pt x="3" y="51"/>
                      <a:pt x="4" y="52"/>
                    </a:cubicBezTo>
                    <a:cubicBezTo>
                      <a:pt x="7" y="54"/>
                      <a:pt x="11" y="53"/>
                      <a:pt x="14" y="52"/>
                    </a:cubicBezTo>
                    <a:cubicBezTo>
                      <a:pt x="16" y="50"/>
                      <a:pt x="18" y="47"/>
                      <a:pt x="18" y="44"/>
                    </a:cubicBezTo>
                    <a:cubicBezTo>
                      <a:pt x="19" y="41"/>
                      <a:pt x="18" y="38"/>
                      <a:pt x="18" y="35"/>
                    </a:cubicBezTo>
                    <a:cubicBezTo>
                      <a:pt x="18" y="28"/>
                      <a:pt x="19" y="16"/>
                      <a:pt x="19" y="9"/>
                    </a:cubicBezTo>
                    <a:cubicBezTo>
                      <a:pt x="21" y="11"/>
                      <a:pt x="24" y="11"/>
                      <a:pt x="26" y="11"/>
                    </a:cubicBezTo>
                    <a:cubicBezTo>
                      <a:pt x="30" y="11"/>
                      <a:pt x="33" y="14"/>
                      <a:pt x="34" y="17"/>
                    </a:cubicBezTo>
                    <a:cubicBezTo>
                      <a:pt x="34" y="14"/>
                      <a:pt x="34" y="12"/>
                      <a:pt x="33" y="10"/>
                    </a:cubicBezTo>
                    <a:close/>
                    <a:moveTo>
                      <a:pt x="14" y="40"/>
                    </a:moveTo>
                    <a:cubicBezTo>
                      <a:pt x="13" y="40"/>
                      <a:pt x="13" y="40"/>
                      <a:pt x="12" y="40"/>
                    </a:cubicBezTo>
                    <a:cubicBezTo>
                      <a:pt x="12" y="40"/>
                      <a:pt x="12" y="41"/>
                      <a:pt x="12" y="41"/>
                    </a:cubicBezTo>
                    <a:cubicBezTo>
                      <a:pt x="12" y="41"/>
                      <a:pt x="12" y="40"/>
                      <a:pt x="11" y="40"/>
                    </a:cubicBezTo>
                    <a:cubicBezTo>
                      <a:pt x="11" y="40"/>
                      <a:pt x="10" y="39"/>
                      <a:pt x="9" y="39"/>
                    </a:cubicBezTo>
                    <a:cubicBezTo>
                      <a:pt x="9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7"/>
                      <a:pt x="13" y="38"/>
                      <a:pt x="13" y="39"/>
                    </a:cubicBezTo>
                    <a:cubicBezTo>
                      <a:pt x="14" y="39"/>
                      <a:pt x="14" y="39"/>
                      <a:pt x="1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8" name="Freeform 297"/>
              <p:cNvSpPr>
                <a:spLocks noEditPoints="1"/>
              </p:cNvSpPr>
              <p:nvPr/>
            </p:nvSpPr>
            <p:spPr>
              <a:xfrm>
                <a:off x="8126412" y="6888162"/>
                <a:ext cx="339725" cy="369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4" h="48">
                    <a:moveTo>
                      <a:pt x="44" y="15"/>
                    </a:moveTo>
                    <a:cubicBezTo>
                      <a:pt x="44" y="13"/>
                      <a:pt x="43" y="10"/>
                      <a:pt x="41" y="9"/>
                    </a:cubicBezTo>
                    <a:cubicBezTo>
                      <a:pt x="40" y="8"/>
                      <a:pt x="39" y="7"/>
                      <a:pt x="38" y="6"/>
                    </a:cubicBezTo>
                    <a:cubicBezTo>
                      <a:pt x="35" y="5"/>
                      <a:pt x="34" y="3"/>
                      <a:pt x="32" y="0"/>
                    </a:cubicBezTo>
                    <a:cubicBezTo>
                      <a:pt x="28" y="11"/>
                      <a:pt x="22" y="26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6" y="30"/>
                      <a:pt x="9" y="29"/>
                      <a:pt x="6" y="30"/>
                    </a:cubicBezTo>
                    <a:cubicBezTo>
                      <a:pt x="2" y="32"/>
                      <a:pt x="1" y="34"/>
                      <a:pt x="0" y="37"/>
                    </a:cubicBezTo>
                    <a:cubicBezTo>
                      <a:pt x="0" y="40"/>
                      <a:pt x="0" y="42"/>
                      <a:pt x="1" y="44"/>
                    </a:cubicBezTo>
                    <a:cubicBezTo>
                      <a:pt x="3" y="46"/>
                      <a:pt x="7" y="48"/>
                      <a:pt x="10" y="47"/>
                    </a:cubicBezTo>
                    <a:cubicBezTo>
                      <a:pt x="13" y="46"/>
                      <a:pt x="15" y="44"/>
                      <a:pt x="17" y="41"/>
                    </a:cubicBezTo>
                    <a:cubicBezTo>
                      <a:pt x="19" y="39"/>
                      <a:pt x="20" y="36"/>
                      <a:pt x="21" y="33"/>
                    </a:cubicBezTo>
                    <a:cubicBezTo>
                      <a:pt x="23" y="26"/>
                      <a:pt x="28" y="16"/>
                      <a:pt x="31" y="9"/>
                    </a:cubicBezTo>
                    <a:cubicBezTo>
                      <a:pt x="32" y="11"/>
                      <a:pt x="35" y="12"/>
                      <a:pt x="37" y="14"/>
                    </a:cubicBezTo>
                    <a:cubicBezTo>
                      <a:pt x="40" y="15"/>
                      <a:pt x="42" y="18"/>
                      <a:pt x="42" y="22"/>
                    </a:cubicBezTo>
                    <a:cubicBezTo>
                      <a:pt x="43" y="20"/>
                      <a:pt x="44" y="17"/>
                      <a:pt x="44" y="15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2" y="36"/>
                      <a:pt x="12" y="35"/>
                    </a:cubicBezTo>
                    <a:cubicBezTo>
                      <a:pt x="12" y="35"/>
                      <a:pt x="11" y="34"/>
                      <a:pt x="11" y="34"/>
                    </a:cubicBezTo>
                    <a:cubicBezTo>
                      <a:pt x="11" y="33"/>
                      <a:pt x="11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3"/>
                      <a:pt x="14" y="34"/>
                      <a:pt x="15" y="35"/>
                    </a:cubicBezTo>
                    <a:cubicBezTo>
                      <a:pt x="15" y="35"/>
                      <a:pt x="15" y="35"/>
                      <a:pt x="14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9" name="Freeform 298"/>
              <p:cNvSpPr>
                <a:spLocks noEditPoints="1"/>
              </p:cNvSpPr>
              <p:nvPr/>
            </p:nvSpPr>
            <p:spPr>
              <a:xfrm>
                <a:off x="12142787" y="5294312"/>
                <a:ext cx="701675" cy="693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1" h="90">
                    <a:moveTo>
                      <a:pt x="87" y="39"/>
                    </a:moveTo>
                    <a:cubicBezTo>
                      <a:pt x="83" y="17"/>
                      <a:pt x="59" y="0"/>
                      <a:pt x="37" y="5"/>
                    </a:cubicBezTo>
                    <a:cubicBezTo>
                      <a:pt x="12" y="9"/>
                      <a:pt x="1" y="27"/>
                      <a:pt x="1" y="45"/>
                    </a:cubicBezTo>
                    <a:cubicBezTo>
                      <a:pt x="1" y="45"/>
                      <a:pt x="1" y="45"/>
                      <a:pt x="1" y="46"/>
                    </a:cubicBezTo>
                    <a:cubicBezTo>
                      <a:pt x="0" y="54"/>
                      <a:pt x="3" y="60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3" y="77"/>
                      <a:pt x="22" y="85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9"/>
                      <a:pt x="36" y="89"/>
                      <a:pt x="36" y="88"/>
                    </a:cubicBezTo>
                    <a:cubicBezTo>
                      <a:pt x="39" y="89"/>
                      <a:pt x="43" y="90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54" y="89"/>
                      <a:pt x="60" y="86"/>
                      <a:pt x="66" y="83"/>
                    </a:cubicBezTo>
                    <a:cubicBezTo>
                      <a:pt x="66" y="83"/>
                      <a:pt x="67" y="83"/>
                      <a:pt x="67" y="83"/>
                    </a:cubicBezTo>
                    <a:cubicBezTo>
                      <a:pt x="68" y="82"/>
                      <a:pt x="68" y="82"/>
                      <a:pt x="68" y="81"/>
                    </a:cubicBezTo>
                    <a:cubicBezTo>
                      <a:pt x="82" y="72"/>
                      <a:pt x="91" y="57"/>
                      <a:pt x="87" y="39"/>
                    </a:cubicBezTo>
                    <a:close/>
                    <a:moveTo>
                      <a:pt x="47" y="88"/>
                    </a:moveTo>
                    <a:cubicBezTo>
                      <a:pt x="43" y="88"/>
                      <a:pt x="39" y="88"/>
                      <a:pt x="35" y="87"/>
                    </a:cubicBezTo>
                    <a:cubicBezTo>
                      <a:pt x="35" y="85"/>
                      <a:pt x="35" y="83"/>
                      <a:pt x="35" y="81"/>
                    </a:cubicBezTo>
                    <a:cubicBezTo>
                      <a:pt x="35" y="80"/>
                      <a:pt x="35" y="81"/>
                      <a:pt x="35" y="80"/>
                    </a:cubicBezTo>
                    <a:cubicBezTo>
                      <a:pt x="40" y="78"/>
                      <a:pt x="46" y="75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6" y="74"/>
                      <a:pt x="62" y="77"/>
                      <a:pt x="67" y="76"/>
                    </a:cubicBezTo>
                    <a:cubicBezTo>
                      <a:pt x="67" y="78"/>
                      <a:pt x="66" y="80"/>
                      <a:pt x="66" y="81"/>
                    </a:cubicBezTo>
                    <a:cubicBezTo>
                      <a:pt x="60" y="85"/>
                      <a:pt x="54" y="87"/>
                      <a:pt x="47" y="88"/>
                    </a:cubicBezTo>
                    <a:close/>
                    <a:moveTo>
                      <a:pt x="13" y="65"/>
                    </a:moveTo>
                    <a:cubicBezTo>
                      <a:pt x="11" y="64"/>
                      <a:pt x="9" y="64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7" y="60"/>
                      <a:pt x="6" y="59"/>
                      <a:pt x="6" y="57"/>
                    </a:cubicBezTo>
                    <a:cubicBezTo>
                      <a:pt x="4" y="54"/>
                      <a:pt x="3" y="50"/>
                      <a:pt x="2" y="47"/>
                    </a:cubicBezTo>
                    <a:cubicBezTo>
                      <a:pt x="2" y="47"/>
                      <a:pt x="2" y="46"/>
                      <a:pt x="2" y="45"/>
                    </a:cubicBezTo>
                    <a:cubicBezTo>
                      <a:pt x="2" y="42"/>
                      <a:pt x="4" y="40"/>
                      <a:pt x="5" y="38"/>
                    </a:cubicBezTo>
                    <a:cubicBezTo>
                      <a:pt x="7" y="35"/>
                      <a:pt x="9" y="34"/>
                      <a:pt x="11" y="31"/>
                    </a:cubicBezTo>
                    <a:cubicBezTo>
                      <a:pt x="11" y="31"/>
                      <a:pt x="11" y="32"/>
                      <a:pt x="11" y="32"/>
                    </a:cubicBezTo>
                    <a:cubicBezTo>
                      <a:pt x="15" y="32"/>
                      <a:pt x="19" y="32"/>
                      <a:pt x="23" y="32"/>
                    </a:cubicBezTo>
                    <a:cubicBezTo>
                      <a:pt x="24" y="36"/>
                      <a:pt x="25" y="39"/>
                      <a:pt x="26" y="43"/>
                    </a:cubicBezTo>
                    <a:cubicBezTo>
                      <a:pt x="26" y="44"/>
                      <a:pt x="27" y="45"/>
                      <a:pt x="27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9" y="50"/>
                      <a:pt x="29" y="51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9" y="53"/>
                      <a:pt x="28" y="55"/>
                      <a:pt x="27" y="55"/>
                    </a:cubicBezTo>
                    <a:cubicBezTo>
                      <a:pt x="25" y="58"/>
                      <a:pt x="24" y="61"/>
                      <a:pt x="22" y="64"/>
                    </a:cubicBezTo>
                    <a:cubicBezTo>
                      <a:pt x="22" y="64"/>
                      <a:pt x="22" y="64"/>
                      <a:pt x="21" y="64"/>
                    </a:cubicBezTo>
                    <a:cubicBezTo>
                      <a:pt x="19" y="65"/>
                      <a:pt x="16" y="65"/>
                      <a:pt x="13" y="65"/>
                    </a:cubicBezTo>
                    <a:close/>
                    <a:moveTo>
                      <a:pt x="80" y="61"/>
                    </a:moveTo>
                    <a:cubicBezTo>
                      <a:pt x="77" y="66"/>
                      <a:pt x="73" y="70"/>
                      <a:pt x="69" y="74"/>
                    </a:cubicBezTo>
                    <a:cubicBezTo>
                      <a:pt x="68" y="74"/>
                      <a:pt x="68" y="75"/>
                      <a:pt x="68" y="75"/>
                    </a:cubicBezTo>
                    <a:cubicBezTo>
                      <a:pt x="68" y="75"/>
                      <a:pt x="68" y="75"/>
                      <a:pt x="67" y="75"/>
                    </a:cubicBezTo>
                    <a:cubicBezTo>
                      <a:pt x="65" y="75"/>
                      <a:pt x="62" y="75"/>
                      <a:pt x="59" y="74"/>
                    </a:cubicBezTo>
                    <a:cubicBezTo>
                      <a:pt x="57" y="73"/>
                      <a:pt x="54" y="72"/>
                      <a:pt x="51" y="71"/>
                    </a:cubicBezTo>
                    <a:cubicBezTo>
                      <a:pt x="51" y="66"/>
                      <a:pt x="50" y="60"/>
                      <a:pt x="49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50" y="54"/>
                      <a:pt x="50" y="53"/>
                      <a:pt x="51" y="53"/>
                    </a:cubicBezTo>
                    <a:cubicBezTo>
                      <a:pt x="52" y="51"/>
                      <a:pt x="53" y="50"/>
                      <a:pt x="55" y="48"/>
                    </a:cubicBezTo>
                    <a:cubicBezTo>
                      <a:pt x="57" y="45"/>
                      <a:pt x="60" y="43"/>
                      <a:pt x="62" y="40"/>
                    </a:cubicBezTo>
                    <a:cubicBezTo>
                      <a:pt x="63" y="41"/>
                      <a:pt x="66" y="41"/>
                      <a:pt x="67" y="41"/>
                    </a:cubicBezTo>
                    <a:cubicBezTo>
                      <a:pt x="70" y="42"/>
                      <a:pt x="73" y="43"/>
                      <a:pt x="76" y="43"/>
                    </a:cubicBezTo>
                    <a:cubicBezTo>
                      <a:pt x="80" y="48"/>
                      <a:pt x="79" y="55"/>
                      <a:pt x="80" y="61"/>
                    </a:cubicBezTo>
                    <a:cubicBezTo>
                      <a:pt x="80" y="61"/>
                      <a:pt x="80" y="61"/>
                      <a:pt x="80" y="61"/>
                    </a:cubicBezTo>
                    <a:close/>
                    <a:moveTo>
                      <a:pt x="56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8"/>
                      <a:pt x="59" y="31"/>
                      <a:pt x="60" y="34"/>
                    </a:cubicBezTo>
                    <a:cubicBezTo>
                      <a:pt x="61" y="36"/>
                      <a:pt x="61" y="38"/>
                      <a:pt x="62" y="39"/>
                    </a:cubicBezTo>
                    <a:cubicBezTo>
                      <a:pt x="58" y="44"/>
                      <a:pt x="52" y="49"/>
                      <a:pt x="48" y="53"/>
                    </a:cubicBezTo>
                    <a:cubicBezTo>
                      <a:pt x="45" y="52"/>
                      <a:pt x="43" y="52"/>
                      <a:pt x="40" y="52"/>
                    </a:cubicBezTo>
                    <a:cubicBezTo>
                      <a:pt x="38" y="52"/>
                      <a:pt x="33" y="51"/>
                      <a:pt x="31" y="51"/>
                    </a:cubicBezTo>
                    <a:cubicBezTo>
                      <a:pt x="31" y="51"/>
                      <a:pt x="30" y="51"/>
                      <a:pt x="30" y="50"/>
                    </a:cubicBezTo>
                    <a:cubicBezTo>
                      <a:pt x="29" y="48"/>
                      <a:pt x="28" y="45"/>
                      <a:pt x="27" y="43"/>
                    </a:cubicBezTo>
                    <a:cubicBezTo>
                      <a:pt x="26" y="39"/>
                      <a:pt x="25" y="36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6" y="30"/>
                      <a:pt x="27" y="27"/>
                      <a:pt x="30" y="25"/>
                    </a:cubicBezTo>
                    <a:cubicBezTo>
                      <a:pt x="32" y="23"/>
                      <a:pt x="34" y="21"/>
                      <a:pt x="36" y="19"/>
                    </a:cubicBezTo>
                    <a:cubicBezTo>
                      <a:pt x="43" y="20"/>
                      <a:pt x="50" y="22"/>
                      <a:pt x="56" y="24"/>
                    </a:cubicBezTo>
                    <a:close/>
                    <a:moveTo>
                      <a:pt x="83" y="63"/>
                    </a:moveTo>
                    <a:cubicBezTo>
                      <a:pt x="83" y="62"/>
                      <a:pt x="82" y="62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2" y="54"/>
                      <a:pt x="79" y="49"/>
                      <a:pt x="77" y="42"/>
                    </a:cubicBezTo>
                    <a:cubicBezTo>
                      <a:pt x="78" y="40"/>
                      <a:pt x="81" y="35"/>
                      <a:pt x="81" y="32"/>
                    </a:cubicBezTo>
                    <a:cubicBezTo>
                      <a:pt x="82" y="32"/>
                      <a:pt x="82" y="32"/>
                      <a:pt x="83" y="33"/>
                    </a:cubicBezTo>
                    <a:cubicBezTo>
                      <a:pt x="83" y="33"/>
                      <a:pt x="84" y="33"/>
                      <a:pt x="84" y="34"/>
                    </a:cubicBezTo>
                    <a:cubicBezTo>
                      <a:pt x="85" y="37"/>
                      <a:pt x="86" y="40"/>
                      <a:pt x="87" y="44"/>
                    </a:cubicBezTo>
                    <a:cubicBezTo>
                      <a:pt x="87" y="51"/>
                      <a:pt x="86" y="58"/>
                      <a:pt x="83" y="63"/>
                    </a:cubicBezTo>
                    <a:close/>
                    <a:moveTo>
                      <a:pt x="83" y="31"/>
                    </a:moveTo>
                    <a:cubicBezTo>
                      <a:pt x="82" y="31"/>
                      <a:pt x="82" y="31"/>
                      <a:pt x="81" y="31"/>
                    </a:cubicBezTo>
                    <a:cubicBezTo>
                      <a:pt x="81" y="29"/>
                      <a:pt x="78" y="27"/>
                      <a:pt x="77" y="25"/>
                    </a:cubicBezTo>
                    <a:cubicBezTo>
                      <a:pt x="75" y="23"/>
                      <a:pt x="73" y="21"/>
                      <a:pt x="71" y="19"/>
                    </a:cubicBezTo>
                    <a:cubicBezTo>
                      <a:pt x="70" y="18"/>
                      <a:pt x="69" y="16"/>
                      <a:pt x="67" y="16"/>
                    </a:cubicBezTo>
                    <a:cubicBezTo>
                      <a:pt x="67" y="16"/>
                      <a:pt x="67" y="15"/>
                      <a:pt x="67" y="15"/>
                    </a:cubicBezTo>
                    <a:cubicBezTo>
                      <a:pt x="66" y="14"/>
                      <a:pt x="65" y="13"/>
                      <a:pt x="65" y="12"/>
                    </a:cubicBezTo>
                    <a:cubicBezTo>
                      <a:pt x="64" y="11"/>
                      <a:pt x="63" y="11"/>
                      <a:pt x="63" y="10"/>
                    </a:cubicBezTo>
                    <a:cubicBezTo>
                      <a:pt x="71" y="14"/>
                      <a:pt x="79" y="22"/>
                      <a:pt x="83" y="31"/>
                    </a:cubicBezTo>
                    <a:close/>
                    <a:moveTo>
                      <a:pt x="60" y="9"/>
                    </a:moveTo>
                    <a:cubicBezTo>
                      <a:pt x="62" y="10"/>
                      <a:pt x="63" y="12"/>
                      <a:pt x="64" y="13"/>
                    </a:cubicBezTo>
                    <a:cubicBezTo>
                      <a:pt x="65" y="14"/>
                      <a:pt x="65" y="15"/>
                      <a:pt x="66" y="16"/>
                    </a:cubicBezTo>
                    <a:cubicBezTo>
                      <a:pt x="65" y="16"/>
                      <a:pt x="63" y="18"/>
                      <a:pt x="63" y="18"/>
                    </a:cubicBezTo>
                    <a:cubicBezTo>
                      <a:pt x="61" y="20"/>
                      <a:pt x="58" y="21"/>
                      <a:pt x="56" y="23"/>
                    </a:cubicBezTo>
                    <a:cubicBezTo>
                      <a:pt x="53" y="21"/>
                      <a:pt x="49" y="20"/>
                      <a:pt x="45" y="19"/>
                    </a:cubicBezTo>
                    <a:cubicBezTo>
                      <a:pt x="42" y="19"/>
                      <a:pt x="40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5"/>
                      <a:pt x="33" y="12"/>
                      <a:pt x="30" y="10"/>
                    </a:cubicBezTo>
                    <a:cubicBezTo>
                      <a:pt x="32" y="9"/>
                      <a:pt x="34" y="8"/>
                      <a:pt x="35" y="7"/>
                    </a:cubicBezTo>
                    <a:cubicBezTo>
                      <a:pt x="37" y="7"/>
                      <a:pt x="40" y="6"/>
                      <a:pt x="42" y="6"/>
                    </a:cubicBezTo>
                    <a:cubicBezTo>
                      <a:pt x="48" y="5"/>
                      <a:pt x="54" y="7"/>
                      <a:pt x="60" y="9"/>
                    </a:cubicBezTo>
                    <a:close/>
                    <a:moveTo>
                      <a:pt x="37" y="6"/>
                    </a:moveTo>
                    <a:cubicBezTo>
                      <a:pt x="36" y="6"/>
                      <a:pt x="34" y="7"/>
                      <a:pt x="33" y="7"/>
                    </a:cubicBezTo>
                    <a:cubicBezTo>
                      <a:pt x="33" y="8"/>
                      <a:pt x="30" y="8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5" y="12"/>
                      <a:pt x="20" y="14"/>
                      <a:pt x="15" y="16"/>
                    </a:cubicBezTo>
                    <a:cubicBezTo>
                      <a:pt x="20" y="12"/>
                      <a:pt x="25" y="9"/>
                      <a:pt x="32" y="7"/>
                    </a:cubicBezTo>
                    <a:cubicBezTo>
                      <a:pt x="33" y="7"/>
                      <a:pt x="35" y="6"/>
                      <a:pt x="37" y="6"/>
                    </a:cubicBezTo>
                    <a:close/>
                    <a:moveTo>
                      <a:pt x="14" y="17"/>
                    </a:moveTo>
                    <a:cubicBezTo>
                      <a:pt x="12" y="22"/>
                      <a:pt x="12" y="26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8" y="32"/>
                      <a:pt x="6" y="35"/>
                      <a:pt x="4" y="37"/>
                    </a:cubicBezTo>
                    <a:cubicBezTo>
                      <a:pt x="4" y="39"/>
                      <a:pt x="3" y="40"/>
                      <a:pt x="2" y="42"/>
                    </a:cubicBezTo>
                    <a:cubicBezTo>
                      <a:pt x="2" y="42"/>
                      <a:pt x="2" y="43"/>
                      <a:pt x="2" y="43"/>
                    </a:cubicBezTo>
                    <a:cubicBezTo>
                      <a:pt x="2" y="33"/>
                      <a:pt x="7" y="24"/>
                      <a:pt x="14" y="17"/>
                    </a:cubicBezTo>
                    <a:close/>
                    <a:moveTo>
                      <a:pt x="8" y="66"/>
                    </a:moveTo>
                    <a:cubicBezTo>
                      <a:pt x="7" y="65"/>
                      <a:pt x="7" y="64"/>
                      <a:pt x="7" y="63"/>
                    </a:cubicBezTo>
                    <a:cubicBezTo>
                      <a:pt x="10" y="66"/>
                      <a:pt x="17" y="67"/>
                      <a:pt x="22" y="65"/>
                    </a:cubicBezTo>
                    <a:cubicBezTo>
                      <a:pt x="23" y="68"/>
                      <a:pt x="25" y="71"/>
                      <a:pt x="27" y="73"/>
                    </a:cubicBezTo>
                    <a:cubicBezTo>
                      <a:pt x="30" y="75"/>
                      <a:pt x="32" y="77"/>
                      <a:pt x="34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3"/>
                      <a:pt x="34" y="85"/>
                      <a:pt x="34" y="87"/>
                    </a:cubicBezTo>
                    <a:cubicBezTo>
                      <a:pt x="23" y="84"/>
                      <a:pt x="14" y="77"/>
                      <a:pt x="8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0" name="Freeform 299"/>
              <p:cNvSpPr/>
              <p:nvPr/>
            </p:nvSpPr>
            <p:spPr>
              <a:xfrm>
                <a:off x="7608887" y="7243762"/>
                <a:ext cx="15875" cy="1381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18">
                    <a:moveTo>
                      <a:pt x="0" y="17"/>
                    </a:moveTo>
                    <a:cubicBezTo>
                      <a:pt x="2" y="12"/>
                      <a:pt x="2" y="6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0" y="6"/>
                      <a:pt x="2" y="12"/>
                      <a:pt x="0" y="17"/>
                    </a:cubicBezTo>
                    <a:cubicBezTo>
                      <a:pt x="0" y="18"/>
                      <a:pt x="0" y="18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1" name="Freeform 300"/>
              <p:cNvSpPr/>
              <p:nvPr/>
            </p:nvSpPr>
            <p:spPr>
              <a:xfrm>
                <a:off x="7732712" y="7829550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2" name="Freeform 301"/>
              <p:cNvSpPr/>
              <p:nvPr/>
            </p:nvSpPr>
            <p:spPr>
              <a:xfrm>
                <a:off x="7840662" y="7405687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3">
                    <a:moveTo>
                      <a:pt x="1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3" name="Freeform 302"/>
              <p:cNvSpPr/>
              <p:nvPr/>
            </p:nvSpPr>
            <p:spPr>
              <a:xfrm>
                <a:off x="7824787" y="7413625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4" name="Freeform 303"/>
              <p:cNvSpPr/>
              <p:nvPr/>
            </p:nvSpPr>
            <p:spPr>
              <a:xfrm>
                <a:off x="7810500" y="7413625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5" name="Freeform 304"/>
              <p:cNvSpPr/>
              <p:nvPr/>
            </p:nvSpPr>
            <p:spPr>
              <a:xfrm>
                <a:off x="7802562" y="7405687"/>
                <a:ext cx="1" cy="22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6" name="Freeform 305"/>
              <p:cNvSpPr/>
              <p:nvPr/>
            </p:nvSpPr>
            <p:spPr>
              <a:xfrm>
                <a:off x="7794625" y="7443787"/>
                <a:ext cx="53975" cy="2397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31">
                    <a:moveTo>
                      <a:pt x="7" y="0"/>
                    </a:moveTo>
                    <a:cubicBezTo>
                      <a:pt x="4" y="11"/>
                      <a:pt x="2" y="2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1"/>
                      <a:pt x="5" y="1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7" name="Freeform 306"/>
              <p:cNvSpPr>
                <a:spLocks noEditPoints="1"/>
              </p:cNvSpPr>
              <p:nvPr/>
            </p:nvSpPr>
            <p:spPr>
              <a:xfrm>
                <a:off x="7470775" y="7127875"/>
                <a:ext cx="731838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5" h="157">
                    <a:moveTo>
                      <a:pt x="93" y="21"/>
                    </a:moveTo>
                    <a:cubicBezTo>
                      <a:pt x="93" y="20"/>
                      <a:pt x="92" y="20"/>
                      <a:pt x="92" y="21"/>
                    </a:cubicBezTo>
                    <a:cubicBezTo>
                      <a:pt x="91" y="27"/>
                      <a:pt x="80" y="23"/>
                      <a:pt x="76" y="27"/>
                    </a:cubicBezTo>
                    <a:cubicBezTo>
                      <a:pt x="73" y="30"/>
                      <a:pt x="73" y="34"/>
                      <a:pt x="73" y="38"/>
                    </a:cubicBezTo>
                    <a:cubicBezTo>
                      <a:pt x="71" y="38"/>
                      <a:pt x="69" y="40"/>
                      <a:pt x="68" y="42"/>
                    </a:cubicBezTo>
                    <a:cubicBezTo>
                      <a:pt x="66" y="45"/>
                      <a:pt x="64" y="49"/>
                      <a:pt x="64" y="53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0" y="66"/>
                      <a:pt x="56" y="79"/>
                      <a:pt x="52" y="92"/>
                    </a:cubicBezTo>
                    <a:cubicBezTo>
                      <a:pt x="46" y="93"/>
                      <a:pt x="39" y="92"/>
                      <a:pt x="34" y="91"/>
                    </a:cubicBezTo>
                    <a:cubicBezTo>
                      <a:pt x="33" y="91"/>
                      <a:pt x="33" y="91"/>
                      <a:pt x="32" y="91"/>
                    </a:cubicBezTo>
                    <a:cubicBezTo>
                      <a:pt x="36" y="74"/>
                      <a:pt x="39" y="58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9" y="57"/>
                      <a:pt x="34" y="74"/>
                      <a:pt x="32" y="91"/>
                    </a:cubicBezTo>
                    <a:cubicBezTo>
                      <a:pt x="31" y="91"/>
                      <a:pt x="30" y="91"/>
                      <a:pt x="29" y="91"/>
                    </a:cubicBezTo>
                    <a:cubicBezTo>
                      <a:pt x="34" y="72"/>
                      <a:pt x="38" y="53"/>
                      <a:pt x="42" y="34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3" y="36"/>
                      <a:pt x="48" y="36"/>
                      <a:pt x="50" y="35"/>
                    </a:cubicBezTo>
                    <a:cubicBezTo>
                      <a:pt x="50" y="37"/>
                      <a:pt x="49" y="39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6" y="41"/>
                      <a:pt x="43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1"/>
                      <a:pt x="44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4" y="55"/>
                      <a:pt x="41" y="68"/>
                      <a:pt x="38" y="81"/>
                    </a:cubicBezTo>
                    <a:cubicBezTo>
                      <a:pt x="37" y="84"/>
                      <a:pt x="36" y="87"/>
                      <a:pt x="35" y="91"/>
                    </a:cubicBezTo>
                    <a:cubicBezTo>
                      <a:pt x="35" y="91"/>
                      <a:pt x="35" y="91"/>
                      <a:pt x="34" y="91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52" y="80"/>
                      <a:pt x="56" y="69"/>
                      <a:pt x="60" y="58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4"/>
                      <a:pt x="62" y="50"/>
                      <a:pt x="63" y="48"/>
                    </a:cubicBezTo>
                    <a:cubicBezTo>
                      <a:pt x="64" y="44"/>
                      <a:pt x="66" y="39"/>
                      <a:pt x="68" y="35"/>
                    </a:cubicBezTo>
                    <a:cubicBezTo>
                      <a:pt x="68" y="35"/>
                      <a:pt x="68" y="35"/>
                      <a:pt x="67" y="34"/>
                    </a:cubicBezTo>
                    <a:cubicBezTo>
                      <a:pt x="65" y="34"/>
                      <a:pt x="63" y="33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57" y="40"/>
                      <a:pt x="52" y="46"/>
                      <a:pt x="50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7" y="62"/>
                      <a:pt x="43" y="70"/>
                      <a:pt x="39" y="79"/>
                    </a:cubicBezTo>
                    <a:cubicBezTo>
                      <a:pt x="42" y="67"/>
                      <a:pt x="45" y="54"/>
                      <a:pt x="47" y="42"/>
                    </a:cubicBezTo>
                    <a:cubicBezTo>
                      <a:pt x="47" y="42"/>
                      <a:pt x="48" y="42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2"/>
                      <a:pt x="49" y="42"/>
                      <a:pt x="49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3"/>
                      <a:pt x="52" y="31"/>
                      <a:pt x="52" y="29"/>
                    </a:cubicBezTo>
                    <a:cubicBezTo>
                      <a:pt x="52" y="28"/>
                      <a:pt x="52" y="27"/>
                      <a:pt x="51" y="26"/>
                    </a:cubicBezTo>
                    <a:cubicBezTo>
                      <a:pt x="49" y="25"/>
                      <a:pt x="46" y="25"/>
                      <a:pt x="45" y="26"/>
                    </a:cubicBezTo>
                    <a:cubicBezTo>
                      <a:pt x="42" y="28"/>
                      <a:pt x="42" y="31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37" y="52"/>
                      <a:pt x="33" y="72"/>
                      <a:pt x="29" y="91"/>
                    </a:cubicBezTo>
                    <a:cubicBezTo>
                      <a:pt x="28" y="90"/>
                      <a:pt x="27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8" y="80"/>
                      <a:pt x="31" y="71"/>
                      <a:pt x="33" y="61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4" y="57"/>
                      <a:pt x="34" y="53"/>
                      <a:pt x="35" y="49"/>
                    </a:cubicBezTo>
                    <a:cubicBezTo>
                      <a:pt x="35" y="47"/>
                      <a:pt x="36" y="43"/>
                      <a:pt x="34" y="42"/>
                    </a:cubicBezTo>
                    <a:cubicBezTo>
                      <a:pt x="35" y="40"/>
                      <a:pt x="35" y="39"/>
                      <a:pt x="35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9"/>
                      <a:pt x="34" y="40"/>
                      <a:pt x="34" y="42"/>
                    </a:cubicBezTo>
                    <a:cubicBezTo>
                      <a:pt x="31" y="41"/>
                      <a:pt x="27" y="55"/>
                      <a:pt x="26" y="57"/>
                    </a:cubicBezTo>
                    <a:cubicBezTo>
                      <a:pt x="26" y="57"/>
                      <a:pt x="26" y="58"/>
                      <a:pt x="27" y="57"/>
                    </a:cubicBezTo>
                    <a:cubicBezTo>
                      <a:pt x="28" y="55"/>
                      <a:pt x="31" y="43"/>
                      <a:pt x="33" y="44"/>
                    </a:cubicBezTo>
                    <a:cubicBezTo>
                      <a:pt x="35" y="44"/>
                      <a:pt x="34" y="45"/>
                      <a:pt x="34" y="47"/>
                    </a:cubicBezTo>
                    <a:cubicBezTo>
                      <a:pt x="34" y="48"/>
                      <a:pt x="34" y="50"/>
                      <a:pt x="34" y="52"/>
                    </a:cubicBezTo>
                    <a:cubicBezTo>
                      <a:pt x="34" y="54"/>
                      <a:pt x="33" y="55"/>
                      <a:pt x="33" y="57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59"/>
                      <a:pt x="29" y="59"/>
                      <a:pt x="27" y="58"/>
                    </a:cubicBezTo>
                    <a:cubicBezTo>
                      <a:pt x="27" y="58"/>
                      <a:pt x="26" y="58"/>
                      <a:pt x="26" y="58"/>
                    </a:cubicBezTo>
                    <a:cubicBezTo>
                      <a:pt x="24" y="68"/>
                      <a:pt x="22" y="78"/>
                      <a:pt x="20" y="88"/>
                    </a:cubicBezTo>
                    <a:cubicBezTo>
                      <a:pt x="17" y="86"/>
                      <a:pt x="14" y="83"/>
                      <a:pt x="12" y="78"/>
                    </a:cubicBezTo>
                    <a:cubicBezTo>
                      <a:pt x="13" y="70"/>
                      <a:pt x="14" y="63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49"/>
                      <a:pt x="17" y="44"/>
                      <a:pt x="17" y="39"/>
                    </a:cubicBezTo>
                    <a:cubicBezTo>
                      <a:pt x="18" y="38"/>
                      <a:pt x="19" y="38"/>
                      <a:pt x="21" y="38"/>
                    </a:cubicBezTo>
                    <a:cubicBezTo>
                      <a:pt x="19" y="53"/>
                      <a:pt x="17" y="68"/>
                      <a:pt x="16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8" y="68"/>
                      <a:pt x="20" y="53"/>
                      <a:pt x="21" y="38"/>
                    </a:cubicBezTo>
                    <a:cubicBezTo>
                      <a:pt x="22" y="38"/>
                      <a:pt x="24" y="38"/>
                      <a:pt x="25" y="38"/>
                    </a:cubicBezTo>
                    <a:cubicBezTo>
                      <a:pt x="22" y="54"/>
                      <a:pt x="20" y="71"/>
                      <a:pt x="19" y="87"/>
                    </a:cubicBezTo>
                    <a:cubicBezTo>
                      <a:pt x="19" y="87"/>
                      <a:pt x="20" y="87"/>
                      <a:pt x="20" y="87"/>
                    </a:cubicBezTo>
                    <a:cubicBezTo>
                      <a:pt x="22" y="71"/>
                      <a:pt x="24" y="55"/>
                      <a:pt x="25" y="38"/>
                    </a:cubicBezTo>
                    <a:cubicBezTo>
                      <a:pt x="26" y="38"/>
                      <a:pt x="26" y="38"/>
                      <a:pt x="25" y="38"/>
                    </a:cubicBezTo>
                    <a:cubicBezTo>
                      <a:pt x="22" y="37"/>
                      <a:pt x="17" y="36"/>
                      <a:pt x="14" y="38"/>
                    </a:cubicBezTo>
                    <a:cubicBezTo>
                      <a:pt x="13" y="36"/>
                      <a:pt x="14" y="33"/>
                      <a:pt x="14" y="30"/>
                    </a:cubicBezTo>
                    <a:cubicBezTo>
                      <a:pt x="14" y="28"/>
                      <a:pt x="14" y="26"/>
                      <a:pt x="15" y="24"/>
                    </a:cubicBezTo>
                    <a:cubicBezTo>
                      <a:pt x="16" y="20"/>
                      <a:pt x="17" y="19"/>
                      <a:pt x="19" y="15"/>
                    </a:cubicBezTo>
                    <a:cubicBezTo>
                      <a:pt x="21" y="12"/>
                      <a:pt x="21" y="8"/>
                      <a:pt x="23" y="5"/>
                    </a:cubicBezTo>
                    <a:cubicBezTo>
                      <a:pt x="26" y="1"/>
                      <a:pt x="27" y="3"/>
                      <a:pt x="28" y="7"/>
                    </a:cubicBezTo>
                    <a:cubicBezTo>
                      <a:pt x="28" y="10"/>
                      <a:pt x="28" y="13"/>
                      <a:pt x="28" y="15"/>
                    </a:cubicBezTo>
                    <a:cubicBezTo>
                      <a:pt x="28" y="23"/>
                      <a:pt x="27" y="30"/>
                      <a:pt x="25" y="37"/>
                    </a:cubicBezTo>
                    <a:cubicBezTo>
                      <a:pt x="25" y="38"/>
                      <a:pt x="26" y="38"/>
                      <a:pt x="26" y="38"/>
                    </a:cubicBezTo>
                    <a:cubicBezTo>
                      <a:pt x="27" y="34"/>
                      <a:pt x="33" y="0"/>
                      <a:pt x="25" y="0"/>
                    </a:cubicBezTo>
                    <a:cubicBezTo>
                      <a:pt x="22" y="0"/>
                      <a:pt x="20" y="11"/>
                      <a:pt x="19" y="13"/>
                    </a:cubicBezTo>
                    <a:cubicBezTo>
                      <a:pt x="17" y="16"/>
                      <a:pt x="15" y="18"/>
                      <a:pt x="15" y="21"/>
                    </a:cubicBezTo>
                    <a:cubicBezTo>
                      <a:pt x="13" y="27"/>
                      <a:pt x="14" y="33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42"/>
                      <a:pt x="11" y="46"/>
                      <a:pt x="11" y="48"/>
                    </a:cubicBezTo>
                    <a:cubicBezTo>
                      <a:pt x="11" y="53"/>
                      <a:pt x="11" y="58"/>
                      <a:pt x="11" y="62"/>
                    </a:cubicBezTo>
                    <a:cubicBezTo>
                      <a:pt x="11" y="63"/>
                      <a:pt x="12" y="63"/>
                      <a:pt x="12" y="63"/>
                    </a:cubicBezTo>
                    <a:cubicBezTo>
                      <a:pt x="13" y="61"/>
                      <a:pt x="13" y="59"/>
                      <a:pt x="14" y="58"/>
                    </a:cubicBezTo>
                    <a:cubicBezTo>
                      <a:pt x="13" y="64"/>
                      <a:pt x="12" y="71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76"/>
                      <a:pt x="10" y="76"/>
                      <a:pt x="10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8" y="88"/>
                      <a:pt x="7" y="98"/>
                      <a:pt x="5" y="108"/>
                    </a:cubicBezTo>
                    <a:cubicBezTo>
                      <a:pt x="4" y="116"/>
                      <a:pt x="0" y="127"/>
                      <a:pt x="1" y="136"/>
                    </a:cubicBezTo>
                    <a:cubicBezTo>
                      <a:pt x="1" y="145"/>
                      <a:pt x="12" y="150"/>
                      <a:pt x="20" y="152"/>
                    </a:cubicBezTo>
                    <a:cubicBezTo>
                      <a:pt x="28" y="155"/>
                      <a:pt x="44" y="157"/>
                      <a:pt x="51" y="150"/>
                    </a:cubicBezTo>
                    <a:cubicBezTo>
                      <a:pt x="57" y="145"/>
                      <a:pt x="57" y="130"/>
                      <a:pt x="59" y="123"/>
                    </a:cubicBezTo>
                    <a:cubicBezTo>
                      <a:pt x="61" y="111"/>
                      <a:pt x="63" y="100"/>
                      <a:pt x="65" y="88"/>
                    </a:cubicBezTo>
                    <a:cubicBezTo>
                      <a:pt x="65" y="87"/>
                      <a:pt x="64" y="86"/>
                      <a:pt x="64" y="87"/>
                    </a:cubicBezTo>
                    <a:cubicBezTo>
                      <a:pt x="63" y="88"/>
                      <a:pt x="62" y="89"/>
                      <a:pt x="61" y="90"/>
                    </a:cubicBezTo>
                    <a:cubicBezTo>
                      <a:pt x="64" y="78"/>
                      <a:pt x="68" y="67"/>
                      <a:pt x="72" y="56"/>
                    </a:cubicBezTo>
                    <a:cubicBezTo>
                      <a:pt x="72" y="56"/>
                      <a:pt x="72" y="56"/>
                      <a:pt x="72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3" y="51"/>
                      <a:pt x="75" y="46"/>
                      <a:pt x="76" y="42"/>
                    </a:cubicBezTo>
                    <a:cubicBezTo>
                      <a:pt x="77" y="40"/>
                      <a:pt x="76" y="39"/>
                      <a:pt x="76" y="39"/>
                    </a:cubicBezTo>
                    <a:cubicBezTo>
                      <a:pt x="86" y="42"/>
                      <a:pt x="95" y="30"/>
                      <a:pt x="93" y="21"/>
                    </a:cubicBezTo>
                    <a:close/>
                    <a:moveTo>
                      <a:pt x="54" y="55"/>
                    </a:moveTo>
                    <a:cubicBezTo>
                      <a:pt x="55" y="52"/>
                      <a:pt x="56" y="48"/>
                      <a:pt x="57" y="45"/>
                    </a:cubicBezTo>
                    <a:cubicBezTo>
                      <a:pt x="58" y="45"/>
                      <a:pt x="59" y="45"/>
                      <a:pt x="60" y="46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59" y="49"/>
                      <a:pt x="58" y="52"/>
                      <a:pt x="56" y="55"/>
                    </a:cubicBezTo>
                    <a:cubicBezTo>
                      <a:pt x="55" y="55"/>
                      <a:pt x="55" y="55"/>
                      <a:pt x="54" y="55"/>
                    </a:cubicBezTo>
                    <a:close/>
                    <a:moveTo>
                      <a:pt x="62" y="47"/>
                    </a:moveTo>
                    <a:cubicBezTo>
                      <a:pt x="61" y="50"/>
                      <a:pt x="60" y="53"/>
                      <a:pt x="59" y="56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8" y="56"/>
                      <a:pt x="58" y="56"/>
                      <a:pt x="57" y="56"/>
                    </a:cubicBezTo>
                    <a:cubicBezTo>
                      <a:pt x="59" y="53"/>
                      <a:pt x="60" y="49"/>
                      <a:pt x="60" y="46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1" y="46"/>
                      <a:pt x="62" y="46"/>
                      <a:pt x="62" y="46"/>
                    </a:cubicBezTo>
                    <a:cubicBezTo>
                      <a:pt x="62" y="47"/>
                      <a:pt x="62" y="47"/>
                      <a:pt x="62" y="47"/>
                    </a:cubicBezTo>
                    <a:close/>
                    <a:moveTo>
                      <a:pt x="58" y="39"/>
                    </a:moveTo>
                    <a:cubicBezTo>
                      <a:pt x="58" y="38"/>
                      <a:pt x="60" y="33"/>
                      <a:pt x="61" y="33"/>
                    </a:cubicBezTo>
                    <a:cubicBezTo>
                      <a:pt x="62" y="33"/>
                      <a:pt x="66" y="35"/>
                      <a:pt x="66" y="36"/>
                    </a:cubicBezTo>
                    <a:cubicBezTo>
                      <a:pt x="66" y="37"/>
                      <a:pt x="65" y="40"/>
                      <a:pt x="64" y="41"/>
                    </a:cubicBezTo>
                    <a:cubicBezTo>
                      <a:pt x="64" y="43"/>
                      <a:pt x="63" y="44"/>
                      <a:pt x="62" y="46"/>
                    </a:cubicBezTo>
                    <a:cubicBezTo>
                      <a:pt x="60" y="45"/>
                      <a:pt x="58" y="44"/>
                      <a:pt x="55" y="43"/>
                    </a:cubicBezTo>
                    <a:cubicBezTo>
                      <a:pt x="56" y="42"/>
                      <a:pt x="57" y="40"/>
                      <a:pt x="58" y="39"/>
                    </a:cubicBezTo>
                    <a:close/>
                    <a:moveTo>
                      <a:pt x="55" y="44"/>
                    </a:moveTo>
                    <a:cubicBezTo>
                      <a:pt x="56" y="44"/>
                      <a:pt x="56" y="44"/>
                      <a:pt x="57" y="45"/>
                    </a:cubicBezTo>
                    <a:cubicBezTo>
                      <a:pt x="56" y="46"/>
                      <a:pt x="56" y="47"/>
                      <a:pt x="55" y="49"/>
                    </a:cubicBezTo>
                    <a:cubicBezTo>
                      <a:pt x="55" y="49"/>
                      <a:pt x="53" y="54"/>
                      <a:pt x="53" y="55"/>
                    </a:cubicBezTo>
                    <a:cubicBezTo>
                      <a:pt x="53" y="54"/>
                      <a:pt x="52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2" y="50"/>
                      <a:pt x="54" y="47"/>
                      <a:pt x="55" y="44"/>
                    </a:cubicBezTo>
                    <a:close/>
                    <a:moveTo>
                      <a:pt x="49" y="26"/>
                    </a:moveTo>
                    <a:cubicBezTo>
                      <a:pt x="49" y="26"/>
                      <a:pt x="53" y="27"/>
                      <a:pt x="51" y="29"/>
                    </a:cubicBezTo>
                    <a:cubicBezTo>
                      <a:pt x="51" y="29"/>
                      <a:pt x="50" y="29"/>
                      <a:pt x="49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4" y="27"/>
                      <a:pt x="44" y="28"/>
                      <a:pt x="44" y="28"/>
                    </a:cubicBezTo>
                    <a:cubicBezTo>
                      <a:pt x="45" y="26"/>
                      <a:pt x="46" y="25"/>
                      <a:pt x="49" y="26"/>
                    </a:cubicBezTo>
                    <a:close/>
                    <a:moveTo>
                      <a:pt x="44" y="28"/>
                    </a:move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9"/>
                      <a:pt x="49" y="31"/>
                      <a:pt x="51" y="30"/>
                    </a:cubicBezTo>
                    <a:cubicBezTo>
                      <a:pt x="51" y="30"/>
                      <a:pt x="51" y="30"/>
                      <a:pt x="51" y="29"/>
                    </a:cubicBezTo>
                    <a:cubicBezTo>
                      <a:pt x="51" y="31"/>
                      <a:pt x="51" y="33"/>
                      <a:pt x="50" y="35"/>
                    </a:cubicBezTo>
                    <a:cubicBezTo>
                      <a:pt x="47" y="35"/>
                      <a:pt x="44" y="35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1"/>
                      <a:pt x="43" y="29"/>
                      <a:pt x="44" y="28"/>
                    </a:cubicBezTo>
                    <a:close/>
                    <a:moveTo>
                      <a:pt x="12" y="58"/>
                    </a:moveTo>
                    <a:cubicBezTo>
                      <a:pt x="12" y="54"/>
                      <a:pt x="12" y="49"/>
                      <a:pt x="13" y="44"/>
                    </a:cubicBezTo>
                    <a:cubicBezTo>
                      <a:pt x="13" y="42"/>
                      <a:pt x="14" y="40"/>
                      <a:pt x="16" y="39"/>
                    </a:cubicBezTo>
                    <a:cubicBezTo>
                      <a:pt x="16" y="44"/>
                      <a:pt x="15" y="48"/>
                      <a:pt x="14" y="53"/>
                    </a:cubicBezTo>
                    <a:cubicBezTo>
                      <a:pt x="14" y="54"/>
                      <a:pt x="12" y="64"/>
                      <a:pt x="12" y="58"/>
                    </a:cubicBezTo>
                    <a:close/>
                    <a:moveTo>
                      <a:pt x="30" y="72"/>
                    </a:moveTo>
                    <a:cubicBezTo>
                      <a:pt x="28" y="78"/>
                      <a:pt x="26" y="84"/>
                      <a:pt x="25" y="90"/>
                    </a:cubicBezTo>
                    <a:cubicBezTo>
                      <a:pt x="24" y="89"/>
                      <a:pt x="23" y="89"/>
                      <a:pt x="23" y="89"/>
                    </a:cubicBezTo>
                    <a:cubicBezTo>
                      <a:pt x="25" y="80"/>
                      <a:pt x="28" y="70"/>
                      <a:pt x="30" y="61"/>
                    </a:cubicBezTo>
                    <a:cubicBezTo>
                      <a:pt x="34" y="62"/>
                      <a:pt x="30" y="68"/>
                      <a:pt x="30" y="72"/>
                    </a:cubicBezTo>
                    <a:close/>
                    <a:moveTo>
                      <a:pt x="27" y="61"/>
                    </a:moveTo>
                    <a:cubicBezTo>
                      <a:pt x="29" y="59"/>
                      <a:pt x="27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7" y="70"/>
                      <a:pt x="24" y="79"/>
                      <a:pt x="22" y="89"/>
                    </a:cubicBezTo>
                    <a:cubicBezTo>
                      <a:pt x="22" y="89"/>
                      <a:pt x="21" y="88"/>
                      <a:pt x="21" y="88"/>
                    </a:cubicBezTo>
                    <a:cubicBezTo>
                      <a:pt x="22" y="82"/>
                      <a:pt x="23" y="76"/>
                      <a:pt x="25" y="70"/>
                    </a:cubicBezTo>
                    <a:cubicBezTo>
                      <a:pt x="25" y="68"/>
                      <a:pt x="25" y="62"/>
                      <a:pt x="27" y="61"/>
                    </a:cubicBezTo>
                    <a:close/>
                    <a:moveTo>
                      <a:pt x="61" y="100"/>
                    </a:moveTo>
                    <a:cubicBezTo>
                      <a:pt x="59" y="112"/>
                      <a:pt x="57" y="123"/>
                      <a:pt x="54" y="135"/>
                    </a:cubicBezTo>
                    <a:cubicBezTo>
                      <a:pt x="52" y="145"/>
                      <a:pt x="48" y="152"/>
                      <a:pt x="37" y="153"/>
                    </a:cubicBezTo>
                    <a:cubicBezTo>
                      <a:pt x="30" y="153"/>
                      <a:pt x="23" y="152"/>
                      <a:pt x="16" y="149"/>
                    </a:cubicBezTo>
                    <a:cubicBezTo>
                      <a:pt x="4" y="144"/>
                      <a:pt x="2" y="138"/>
                      <a:pt x="4" y="125"/>
                    </a:cubicBezTo>
                    <a:cubicBezTo>
                      <a:pt x="4" y="120"/>
                      <a:pt x="5" y="115"/>
                      <a:pt x="6" y="110"/>
                    </a:cubicBezTo>
                    <a:cubicBezTo>
                      <a:pt x="8" y="100"/>
                      <a:pt x="9" y="90"/>
                      <a:pt x="11" y="79"/>
                    </a:cubicBezTo>
                    <a:cubicBezTo>
                      <a:pt x="14" y="87"/>
                      <a:pt x="19" y="91"/>
                      <a:pt x="28" y="93"/>
                    </a:cubicBezTo>
                    <a:cubicBezTo>
                      <a:pt x="35" y="94"/>
                      <a:pt x="44" y="95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94"/>
                      <a:pt x="55" y="94"/>
                      <a:pt x="56" y="93"/>
                    </a:cubicBezTo>
                    <a:cubicBezTo>
                      <a:pt x="64" y="92"/>
                      <a:pt x="63" y="89"/>
                      <a:pt x="61" y="100"/>
                    </a:cubicBezTo>
                    <a:close/>
                    <a:moveTo>
                      <a:pt x="66" y="67"/>
                    </a:moveTo>
                    <a:cubicBezTo>
                      <a:pt x="64" y="75"/>
                      <a:pt x="61" y="82"/>
                      <a:pt x="60" y="90"/>
                    </a:cubicBezTo>
                    <a:cubicBezTo>
                      <a:pt x="57" y="91"/>
                      <a:pt x="55" y="92"/>
                      <a:pt x="52" y="92"/>
                    </a:cubicBezTo>
                    <a:cubicBezTo>
                      <a:pt x="55" y="84"/>
                      <a:pt x="57" y="77"/>
                      <a:pt x="60" y="69"/>
                    </a:cubicBezTo>
                    <a:cubicBezTo>
                      <a:pt x="61" y="65"/>
                      <a:pt x="62" y="55"/>
                      <a:pt x="66" y="56"/>
                    </a:cubicBezTo>
                    <a:cubicBezTo>
                      <a:pt x="73" y="56"/>
                      <a:pt x="68" y="64"/>
                      <a:pt x="66" y="67"/>
                    </a:cubicBezTo>
                    <a:close/>
                    <a:moveTo>
                      <a:pt x="75" y="41"/>
                    </a:moveTo>
                    <a:cubicBezTo>
                      <a:pt x="75" y="42"/>
                      <a:pt x="75" y="42"/>
                      <a:pt x="75" y="43"/>
                    </a:cubicBezTo>
                    <a:cubicBezTo>
                      <a:pt x="74" y="45"/>
                      <a:pt x="73" y="48"/>
                      <a:pt x="72" y="50"/>
                    </a:cubicBezTo>
                    <a:cubicBezTo>
                      <a:pt x="72" y="52"/>
                      <a:pt x="71" y="54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5"/>
                      <a:pt x="67" y="54"/>
                      <a:pt x="65" y="53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8" y="43"/>
                      <a:pt x="69" y="42"/>
                      <a:pt x="70" y="41"/>
                    </a:cubicBezTo>
                    <a:cubicBezTo>
                      <a:pt x="71" y="39"/>
                      <a:pt x="73" y="39"/>
                      <a:pt x="75" y="41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80" y="36"/>
                      <a:pt x="86" y="33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5" y="33"/>
                      <a:pt x="81" y="35"/>
                      <a:pt x="76" y="37"/>
                    </a:cubicBezTo>
                    <a:cubicBezTo>
                      <a:pt x="77" y="34"/>
                      <a:pt x="79" y="33"/>
                      <a:pt x="82" y="32"/>
                    </a:cubicBezTo>
                    <a:cubicBezTo>
                      <a:pt x="84" y="31"/>
                      <a:pt x="86" y="30"/>
                      <a:pt x="87" y="29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5" y="31"/>
                      <a:pt x="82" y="31"/>
                      <a:pt x="79" y="33"/>
                    </a:cubicBezTo>
                    <a:cubicBezTo>
                      <a:pt x="77" y="34"/>
                      <a:pt x="76" y="35"/>
                      <a:pt x="75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6" y="34"/>
                    </a:cubicBezTo>
                    <a:cubicBezTo>
                      <a:pt x="77" y="32"/>
                      <a:pt x="78" y="30"/>
                      <a:pt x="80" y="29"/>
                    </a:cubicBezTo>
                    <a:cubicBezTo>
                      <a:pt x="81" y="29"/>
                      <a:pt x="83" y="28"/>
                      <a:pt x="85" y="28"/>
                    </a:cubicBezTo>
                    <a:cubicBezTo>
                      <a:pt x="87" y="28"/>
                      <a:pt x="90" y="27"/>
                      <a:pt x="92" y="26"/>
                    </a:cubicBezTo>
                    <a:cubicBezTo>
                      <a:pt x="92" y="26"/>
                      <a:pt x="92" y="26"/>
                      <a:pt x="91" y="26"/>
                    </a:cubicBezTo>
                    <a:cubicBezTo>
                      <a:pt x="88" y="27"/>
                      <a:pt x="83" y="27"/>
                      <a:pt x="80" y="29"/>
                    </a:cubicBezTo>
                    <a:cubicBezTo>
                      <a:pt x="78" y="29"/>
                      <a:pt x="77" y="30"/>
                      <a:pt x="76" y="32"/>
                    </a:cubicBezTo>
                    <a:cubicBezTo>
                      <a:pt x="75" y="33"/>
                      <a:pt x="75" y="36"/>
                      <a:pt x="74" y="38"/>
                    </a:cubicBezTo>
                    <a:cubicBezTo>
                      <a:pt x="74" y="35"/>
                      <a:pt x="74" y="32"/>
                      <a:pt x="75" y="29"/>
                    </a:cubicBezTo>
                    <a:cubicBezTo>
                      <a:pt x="78" y="25"/>
                      <a:pt x="82" y="26"/>
                      <a:pt x="86" y="26"/>
                    </a:cubicBezTo>
                    <a:cubicBezTo>
                      <a:pt x="89" y="26"/>
                      <a:pt x="91" y="25"/>
                      <a:pt x="92" y="23"/>
                    </a:cubicBezTo>
                    <a:cubicBezTo>
                      <a:pt x="92" y="27"/>
                      <a:pt x="91" y="31"/>
                      <a:pt x="87" y="34"/>
                    </a:cubicBezTo>
                    <a:cubicBezTo>
                      <a:pt x="84" y="37"/>
                      <a:pt x="80" y="37"/>
                      <a:pt x="75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8" name="Freeform 307"/>
              <p:cNvSpPr/>
              <p:nvPr/>
            </p:nvSpPr>
            <p:spPr>
              <a:xfrm>
                <a:off x="11434762" y="6318250"/>
                <a:ext cx="22225" cy="1143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1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5"/>
                      <a:pt x="1" y="10"/>
                      <a:pt x="2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9" name="Freeform 308"/>
              <p:cNvSpPr/>
              <p:nvPr/>
            </p:nvSpPr>
            <p:spPr>
              <a:xfrm>
                <a:off x="11295062" y="6818312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0" name="Freeform 309"/>
              <p:cNvSpPr/>
              <p:nvPr/>
            </p:nvSpPr>
            <p:spPr>
              <a:xfrm>
                <a:off x="11249025" y="6440487"/>
                <a:ext cx="7938" cy="23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1" name="Freeform 310"/>
              <p:cNvSpPr/>
              <p:nvPr/>
            </p:nvSpPr>
            <p:spPr>
              <a:xfrm>
                <a:off x="11256962" y="6448425"/>
                <a:ext cx="7938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2" name="Freeform 311"/>
              <p:cNvSpPr/>
              <p:nvPr/>
            </p:nvSpPr>
            <p:spPr>
              <a:xfrm>
                <a:off x="11272837" y="6448425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3" name="Freeform 312"/>
              <p:cNvSpPr/>
              <p:nvPr/>
            </p:nvSpPr>
            <p:spPr>
              <a:xfrm>
                <a:off x="11288712" y="6440487"/>
                <a:ext cx="1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4" name="Freeform 313"/>
              <p:cNvSpPr/>
              <p:nvPr/>
            </p:nvSpPr>
            <p:spPr>
              <a:xfrm>
                <a:off x="11249025" y="6472237"/>
                <a:ext cx="15875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8">
                    <a:moveTo>
                      <a:pt x="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19"/>
                      <a:pt x="0" y="10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0"/>
                      <a:pt x="2" y="19"/>
                      <a:pt x="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5" name="Freeform 314"/>
              <p:cNvSpPr>
                <a:spLocks noEditPoints="1"/>
              </p:cNvSpPr>
              <p:nvPr/>
            </p:nvSpPr>
            <p:spPr>
              <a:xfrm>
                <a:off x="10979150" y="6210300"/>
                <a:ext cx="509588" cy="1047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6" h="136">
                    <a:moveTo>
                      <a:pt x="1" y="13"/>
                    </a:moveTo>
                    <a:cubicBezTo>
                      <a:pt x="1" y="12"/>
                      <a:pt x="2" y="12"/>
                      <a:pt x="2" y="13"/>
                    </a:cubicBezTo>
                    <a:cubicBezTo>
                      <a:pt x="2" y="19"/>
                      <a:pt x="11" y="16"/>
                      <a:pt x="14" y="20"/>
                    </a:cubicBezTo>
                    <a:cubicBezTo>
                      <a:pt x="17" y="22"/>
                      <a:pt x="16" y="26"/>
                      <a:pt x="16" y="29"/>
                    </a:cubicBezTo>
                    <a:cubicBezTo>
                      <a:pt x="18" y="30"/>
                      <a:pt x="19" y="32"/>
                      <a:pt x="20" y="34"/>
                    </a:cubicBezTo>
                    <a:cubicBezTo>
                      <a:pt x="21" y="37"/>
                      <a:pt x="22" y="40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55"/>
                      <a:pt x="25" y="67"/>
                      <a:pt x="27" y="78"/>
                    </a:cubicBezTo>
                    <a:cubicBezTo>
                      <a:pt x="32" y="80"/>
                      <a:pt x="39" y="80"/>
                      <a:pt x="43" y="8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64"/>
                      <a:pt x="41" y="50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49"/>
                      <a:pt x="43" y="65"/>
                      <a:pt x="43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4" y="79"/>
                      <a:pt x="44" y="79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62"/>
                      <a:pt x="42" y="4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0"/>
                      <a:pt x="36" y="30"/>
                      <a:pt x="34" y="29"/>
                    </a:cubicBezTo>
                    <a:cubicBezTo>
                      <a:pt x="35" y="31"/>
                      <a:pt x="35" y="32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7" y="35"/>
                      <a:pt x="39" y="34"/>
                      <a:pt x="41" y="34"/>
                    </a:cubicBezTo>
                    <a:cubicBezTo>
                      <a:pt x="42" y="34"/>
                      <a:pt x="42" y="34"/>
                      <a:pt x="41" y="34"/>
                    </a:cubicBezTo>
                    <a:cubicBezTo>
                      <a:pt x="40" y="34"/>
                      <a:pt x="38" y="35"/>
                      <a:pt x="37" y="35"/>
                    </a:cubicBezTo>
                    <a:cubicBezTo>
                      <a:pt x="37" y="46"/>
                      <a:pt x="38" y="58"/>
                      <a:pt x="39" y="70"/>
                    </a:cubicBezTo>
                    <a:cubicBezTo>
                      <a:pt x="40" y="73"/>
                      <a:pt x="40" y="76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8" y="68"/>
                      <a:pt x="26" y="58"/>
                      <a:pt x="24" y="48"/>
                    </a:cubicBezTo>
                    <a:cubicBezTo>
                      <a:pt x="24" y="48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5"/>
                      <a:pt x="23" y="41"/>
                      <a:pt x="23" y="39"/>
                    </a:cubicBezTo>
                    <a:cubicBezTo>
                      <a:pt x="22" y="35"/>
                      <a:pt x="21" y="31"/>
                      <a:pt x="20" y="27"/>
                    </a:cubicBezTo>
                    <a:cubicBezTo>
                      <a:pt x="20" y="27"/>
                      <a:pt x="20" y="27"/>
                      <a:pt x="21" y="27"/>
                    </a:cubicBezTo>
                    <a:cubicBezTo>
                      <a:pt x="23" y="26"/>
                      <a:pt x="24" y="26"/>
                      <a:pt x="26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32"/>
                      <a:pt x="32" y="38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53"/>
                      <a:pt x="37" y="60"/>
                      <a:pt x="39" y="68"/>
                    </a:cubicBezTo>
                    <a:cubicBezTo>
                      <a:pt x="37" y="57"/>
                      <a:pt x="37" y="46"/>
                      <a:pt x="37" y="35"/>
                    </a:cubicBezTo>
                    <a:cubicBezTo>
                      <a:pt x="36" y="35"/>
                      <a:pt x="35" y="35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5"/>
                      <a:pt x="35" y="34"/>
                    </a:cubicBezTo>
                    <a:cubicBezTo>
                      <a:pt x="34" y="33"/>
                      <a:pt x="34" y="31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7"/>
                      <a:pt x="34" y="25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1"/>
                      <a:pt x="34" y="21"/>
                    </a:cubicBezTo>
                    <a:cubicBezTo>
                      <a:pt x="36" y="20"/>
                      <a:pt x="39" y="20"/>
                      <a:pt x="40" y="21"/>
                    </a:cubicBezTo>
                    <a:cubicBezTo>
                      <a:pt x="42" y="23"/>
                      <a:pt x="42" y="26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3" y="45"/>
                      <a:pt x="45" y="62"/>
                      <a:pt x="46" y="79"/>
                    </a:cubicBezTo>
                    <a:cubicBezTo>
                      <a:pt x="47" y="79"/>
                      <a:pt x="48" y="79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7" y="70"/>
                      <a:pt x="46" y="62"/>
                      <a:pt x="46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0"/>
                      <a:pt x="45" y="46"/>
                      <a:pt x="45" y="43"/>
                    </a:cubicBezTo>
                    <a:cubicBezTo>
                      <a:pt x="45" y="42"/>
                      <a:pt x="45" y="37"/>
                      <a:pt x="47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2"/>
                      <a:pt x="47" y="32"/>
                      <a:pt x="47" y="32"/>
                    </a:cubicBezTo>
                    <a:cubicBezTo>
                      <a:pt x="47" y="33"/>
                      <a:pt x="47" y="35"/>
                      <a:pt x="47" y="36"/>
                    </a:cubicBezTo>
                    <a:cubicBezTo>
                      <a:pt x="48" y="36"/>
                      <a:pt x="49" y="38"/>
                      <a:pt x="49" y="39"/>
                    </a:cubicBezTo>
                    <a:cubicBezTo>
                      <a:pt x="50" y="43"/>
                      <a:pt x="51" y="47"/>
                      <a:pt x="51" y="50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0" y="48"/>
                      <a:pt x="50" y="45"/>
                      <a:pt x="49" y="43"/>
                    </a:cubicBezTo>
                    <a:cubicBezTo>
                      <a:pt x="49" y="42"/>
                      <a:pt x="48" y="36"/>
                      <a:pt x="46" y="38"/>
                    </a:cubicBezTo>
                    <a:cubicBezTo>
                      <a:pt x="46" y="38"/>
                      <a:pt x="46" y="40"/>
                      <a:pt x="46" y="41"/>
                    </a:cubicBezTo>
                    <a:cubicBezTo>
                      <a:pt x="46" y="42"/>
                      <a:pt x="46" y="43"/>
                      <a:pt x="46" y="45"/>
                    </a:cubicBezTo>
                    <a:cubicBezTo>
                      <a:pt x="46" y="46"/>
                      <a:pt x="46" y="47"/>
                      <a:pt x="46" y="49"/>
                    </a:cubicBezTo>
                    <a:cubicBezTo>
                      <a:pt x="46" y="50"/>
                      <a:pt x="46" y="50"/>
                      <a:pt x="46" y="51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49" y="52"/>
                      <a:pt x="5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2" y="60"/>
                      <a:pt x="52" y="69"/>
                      <a:pt x="53" y="77"/>
                    </a:cubicBezTo>
                    <a:cubicBezTo>
                      <a:pt x="56" y="76"/>
                      <a:pt x="59" y="73"/>
                      <a:pt x="61" y="69"/>
                    </a:cubicBezTo>
                    <a:cubicBezTo>
                      <a:pt x="61" y="63"/>
                      <a:pt x="61" y="56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4"/>
                      <a:pt x="61" y="39"/>
                      <a:pt x="61" y="35"/>
                    </a:cubicBezTo>
                    <a:cubicBezTo>
                      <a:pt x="61" y="35"/>
                      <a:pt x="61" y="34"/>
                      <a:pt x="60" y="34"/>
                    </a:cubicBezTo>
                    <a:cubicBezTo>
                      <a:pt x="60" y="34"/>
                      <a:pt x="59" y="34"/>
                      <a:pt x="58" y="34"/>
                    </a:cubicBezTo>
                    <a:cubicBezTo>
                      <a:pt x="58" y="47"/>
                      <a:pt x="58" y="61"/>
                      <a:pt x="57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61"/>
                      <a:pt x="57" y="47"/>
                      <a:pt x="58" y="34"/>
                    </a:cubicBezTo>
                    <a:cubicBezTo>
                      <a:pt x="57" y="34"/>
                      <a:pt x="56" y="34"/>
                      <a:pt x="54" y="34"/>
                    </a:cubicBezTo>
                    <a:cubicBezTo>
                      <a:pt x="55" y="48"/>
                      <a:pt x="55" y="62"/>
                      <a:pt x="54" y="77"/>
                    </a:cubicBezTo>
                    <a:cubicBezTo>
                      <a:pt x="54" y="77"/>
                      <a:pt x="53" y="77"/>
                      <a:pt x="53" y="77"/>
                    </a:cubicBezTo>
                    <a:cubicBezTo>
                      <a:pt x="54" y="62"/>
                      <a:pt x="53" y="48"/>
                      <a:pt x="54" y="34"/>
                    </a:cubicBezTo>
                    <a:cubicBezTo>
                      <a:pt x="54" y="34"/>
                      <a:pt x="54" y="33"/>
                      <a:pt x="54" y="33"/>
                    </a:cubicBezTo>
                    <a:cubicBezTo>
                      <a:pt x="57" y="33"/>
                      <a:pt x="61" y="33"/>
                      <a:pt x="64" y="35"/>
                    </a:cubicBezTo>
                    <a:cubicBezTo>
                      <a:pt x="64" y="31"/>
                      <a:pt x="64" y="27"/>
                      <a:pt x="64" y="23"/>
                    </a:cubicBezTo>
                    <a:cubicBezTo>
                      <a:pt x="64" y="18"/>
                      <a:pt x="63" y="18"/>
                      <a:pt x="61" y="13"/>
                    </a:cubicBezTo>
                    <a:cubicBezTo>
                      <a:pt x="61" y="11"/>
                      <a:pt x="61" y="3"/>
                      <a:pt x="58" y="2"/>
                    </a:cubicBezTo>
                    <a:cubicBezTo>
                      <a:pt x="53" y="2"/>
                      <a:pt x="54" y="30"/>
                      <a:pt x="54" y="33"/>
                    </a:cubicBezTo>
                    <a:cubicBezTo>
                      <a:pt x="54" y="33"/>
                      <a:pt x="53" y="34"/>
                      <a:pt x="53" y="33"/>
                    </a:cubicBezTo>
                    <a:cubicBezTo>
                      <a:pt x="53" y="30"/>
                      <a:pt x="52" y="0"/>
                      <a:pt x="58" y="1"/>
                    </a:cubicBezTo>
                    <a:cubicBezTo>
                      <a:pt x="61" y="1"/>
                      <a:pt x="61" y="10"/>
                      <a:pt x="62" y="12"/>
                    </a:cubicBezTo>
                    <a:cubicBezTo>
                      <a:pt x="63" y="15"/>
                      <a:pt x="64" y="17"/>
                      <a:pt x="65" y="20"/>
                    </a:cubicBezTo>
                    <a:cubicBezTo>
                      <a:pt x="65" y="25"/>
                      <a:pt x="64" y="30"/>
                      <a:pt x="65" y="35"/>
                    </a:cubicBezTo>
                    <a:cubicBezTo>
                      <a:pt x="65" y="35"/>
                      <a:pt x="65" y="36"/>
                      <a:pt x="64" y="36"/>
                    </a:cubicBezTo>
                    <a:cubicBezTo>
                      <a:pt x="64" y="36"/>
                      <a:pt x="65" y="36"/>
                      <a:pt x="65" y="36"/>
                    </a:cubicBezTo>
                    <a:cubicBezTo>
                      <a:pt x="66" y="39"/>
                      <a:pt x="65" y="42"/>
                      <a:pt x="64" y="45"/>
                    </a:cubicBezTo>
                    <a:cubicBezTo>
                      <a:pt x="64" y="49"/>
                      <a:pt x="64" y="52"/>
                      <a:pt x="63" y="56"/>
                    </a:cubicBezTo>
                    <a:cubicBezTo>
                      <a:pt x="63" y="56"/>
                      <a:pt x="62" y="56"/>
                      <a:pt x="62" y="56"/>
                    </a:cubicBezTo>
                    <a:cubicBezTo>
                      <a:pt x="62" y="55"/>
                      <a:pt x="62" y="53"/>
                      <a:pt x="62" y="52"/>
                    </a:cubicBezTo>
                    <a:cubicBezTo>
                      <a:pt x="61" y="57"/>
                      <a:pt x="61" y="63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2" y="68"/>
                      <a:pt x="63" y="68"/>
                      <a:pt x="62" y="69"/>
                    </a:cubicBezTo>
                    <a:cubicBezTo>
                      <a:pt x="62" y="69"/>
                      <a:pt x="62" y="70"/>
                      <a:pt x="62" y="70"/>
                    </a:cubicBezTo>
                    <a:cubicBezTo>
                      <a:pt x="63" y="79"/>
                      <a:pt x="63" y="88"/>
                      <a:pt x="63" y="96"/>
                    </a:cubicBezTo>
                    <a:cubicBezTo>
                      <a:pt x="63" y="104"/>
                      <a:pt x="65" y="114"/>
                      <a:pt x="64" y="121"/>
                    </a:cubicBezTo>
                    <a:cubicBezTo>
                      <a:pt x="62" y="130"/>
                      <a:pt x="50" y="134"/>
                      <a:pt x="43" y="135"/>
                    </a:cubicBezTo>
                    <a:cubicBezTo>
                      <a:pt x="35" y="136"/>
                      <a:pt x="23" y="135"/>
                      <a:pt x="20" y="126"/>
                    </a:cubicBezTo>
                    <a:cubicBezTo>
                      <a:pt x="18" y="121"/>
                      <a:pt x="18" y="112"/>
                      <a:pt x="18" y="106"/>
                    </a:cubicBezTo>
                    <a:cubicBezTo>
                      <a:pt x="17" y="95"/>
                      <a:pt x="17" y="84"/>
                      <a:pt x="17" y="74"/>
                    </a:cubicBezTo>
                    <a:cubicBezTo>
                      <a:pt x="16" y="73"/>
                      <a:pt x="17" y="72"/>
                      <a:pt x="18" y="73"/>
                    </a:cubicBezTo>
                    <a:cubicBezTo>
                      <a:pt x="18" y="74"/>
                      <a:pt x="19" y="75"/>
                      <a:pt x="20" y="75"/>
                    </a:cubicBezTo>
                    <a:cubicBezTo>
                      <a:pt x="18" y="65"/>
                      <a:pt x="17" y="55"/>
                      <a:pt x="15" y="45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7" y="44"/>
                      <a:pt x="19" y="44"/>
                      <a:pt x="21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0"/>
                      <a:pt x="20" y="37"/>
                      <a:pt x="19" y="34"/>
                    </a:cubicBezTo>
                    <a:cubicBezTo>
                      <a:pt x="19" y="33"/>
                      <a:pt x="18" y="32"/>
                      <a:pt x="18" y="32"/>
                    </a:cubicBezTo>
                    <a:cubicBezTo>
                      <a:pt x="17" y="31"/>
                      <a:pt x="16" y="30"/>
                      <a:pt x="16" y="30"/>
                    </a:cubicBezTo>
                    <a:cubicBezTo>
                      <a:pt x="14" y="31"/>
                      <a:pt x="13" y="31"/>
                      <a:pt x="14" y="33"/>
                    </a:cubicBezTo>
                    <a:cubicBezTo>
                      <a:pt x="13" y="35"/>
                      <a:pt x="14" y="38"/>
                      <a:pt x="15" y="40"/>
                    </a:cubicBezTo>
                    <a:cubicBezTo>
                      <a:pt x="15" y="41"/>
                      <a:pt x="16" y="43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4" y="40"/>
                      <a:pt x="13" y="36"/>
                      <a:pt x="13" y="32"/>
                    </a:cubicBezTo>
                    <a:cubicBezTo>
                      <a:pt x="12" y="31"/>
                      <a:pt x="13" y="30"/>
                      <a:pt x="13" y="30"/>
                    </a:cubicBezTo>
                    <a:cubicBezTo>
                      <a:pt x="10" y="31"/>
                      <a:pt x="6" y="28"/>
                      <a:pt x="4" y="26"/>
                    </a:cubicBezTo>
                    <a:cubicBezTo>
                      <a:pt x="1" y="22"/>
                      <a:pt x="0" y="17"/>
                      <a:pt x="1" y="13"/>
                    </a:cubicBezTo>
                    <a:close/>
                    <a:moveTo>
                      <a:pt x="25" y="46"/>
                    </a:moveTo>
                    <a:cubicBezTo>
                      <a:pt x="25" y="46"/>
                      <a:pt x="25" y="46"/>
                      <a:pt x="25" y="46"/>
                    </a:cubicBezTo>
                    <a:cubicBezTo>
                      <a:pt x="26" y="46"/>
                      <a:pt x="26" y="46"/>
                      <a:pt x="27" y="46"/>
                    </a:cubicBezTo>
                    <a:cubicBezTo>
                      <a:pt x="26" y="43"/>
                      <a:pt x="25" y="40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40"/>
                      <a:pt x="27" y="43"/>
                      <a:pt x="27" y="46"/>
                    </a:cubicBezTo>
                    <a:cubicBezTo>
                      <a:pt x="28" y="46"/>
                      <a:pt x="29" y="46"/>
                      <a:pt x="29" y="46"/>
                    </a:cubicBezTo>
                    <a:cubicBezTo>
                      <a:pt x="29" y="43"/>
                      <a:pt x="28" y="40"/>
                      <a:pt x="28" y="37"/>
                    </a:cubicBezTo>
                    <a:cubicBezTo>
                      <a:pt x="26" y="37"/>
                      <a:pt x="25" y="37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4" y="41"/>
                      <a:pt x="25" y="44"/>
                      <a:pt x="25" y="46"/>
                    </a:cubicBezTo>
                    <a:close/>
                    <a:moveTo>
                      <a:pt x="26" y="26"/>
                    </a:moveTo>
                    <a:cubicBezTo>
                      <a:pt x="26" y="26"/>
                      <a:pt x="22" y="27"/>
                      <a:pt x="22" y="28"/>
                    </a:cubicBezTo>
                    <a:cubicBezTo>
                      <a:pt x="21" y="29"/>
                      <a:pt x="22" y="34"/>
                      <a:pt x="23" y="37"/>
                    </a:cubicBezTo>
                    <a:cubicBezTo>
                      <a:pt x="25" y="37"/>
                      <a:pt x="27" y="36"/>
                      <a:pt x="29" y="36"/>
                    </a:cubicBezTo>
                    <a:cubicBezTo>
                      <a:pt x="29" y="34"/>
                      <a:pt x="28" y="33"/>
                      <a:pt x="28" y="31"/>
                    </a:cubicBezTo>
                    <a:cubicBezTo>
                      <a:pt x="28" y="30"/>
                      <a:pt x="27" y="27"/>
                      <a:pt x="26" y="26"/>
                    </a:cubicBezTo>
                    <a:close/>
                    <a:moveTo>
                      <a:pt x="29" y="36"/>
                    </a:moveTo>
                    <a:cubicBezTo>
                      <a:pt x="29" y="36"/>
                      <a:pt x="29" y="36"/>
                      <a:pt x="28" y="36"/>
                    </a:cubicBezTo>
                    <a:cubicBezTo>
                      <a:pt x="29" y="39"/>
                      <a:pt x="30" y="43"/>
                      <a:pt x="30" y="45"/>
                    </a:cubicBezTo>
                    <a:cubicBezTo>
                      <a:pt x="30" y="45"/>
                      <a:pt x="31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2"/>
                      <a:pt x="30" y="39"/>
                      <a:pt x="29" y="36"/>
                    </a:cubicBezTo>
                    <a:close/>
                    <a:moveTo>
                      <a:pt x="37" y="21"/>
                    </a:moveTo>
                    <a:cubicBezTo>
                      <a:pt x="36" y="21"/>
                      <a:pt x="35" y="21"/>
                      <a:pt x="35" y="22"/>
                    </a:cubicBezTo>
                    <a:cubicBezTo>
                      <a:pt x="34" y="23"/>
                      <a:pt x="34" y="24"/>
                      <a:pt x="36" y="24"/>
                    </a:cubicBezTo>
                    <a:cubicBezTo>
                      <a:pt x="37" y="24"/>
                      <a:pt x="39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2"/>
                      <a:pt x="39" y="21"/>
                      <a:pt x="37" y="21"/>
                    </a:cubicBezTo>
                    <a:close/>
                    <a:moveTo>
                      <a:pt x="40" y="23"/>
                    </a:move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4"/>
                      <a:pt x="36" y="25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4" y="27"/>
                      <a:pt x="34" y="29"/>
                    </a:cubicBezTo>
                    <a:cubicBezTo>
                      <a:pt x="37" y="29"/>
                      <a:pt x="39" y="30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6"/>
                      <a:pt x="41" y="24"/>
                      <a:pt x="40" y="23"/>
                    </a:cubicBezTo>
                    <a:close/>
                    <a:moveTo>
                      <a:pt x="63" y="53"/>
                    </a:moveTo>
                    <a:cubicBezTo>
                      <a:pt x="63" y="49"/>
                      <a:pt x="64" y="45"/>
                      <a:pt x="64" y="41"/>
                    </a:cubicBezTo>
                    <a:cubicBezTo>
                      <a:pt x="64" y="38"/>
                      <a:pt x="64" y="36"/>
                      <a:pt x="62" y="35"/>
                    </a:cubicBezTo>
                    <a:cubicBezTo>
                      <a:pt x="61" y="39"/>
                      <a:pt x="61" y="43"/>
                      <a:pt x="62" y="47"/>
                    </a:cubicBezTo>
                    <a:cubicBezTo>
                      <a:pt x="62" y="49"/>
                      <a:pt x="62" y="50"/>
                      <a:pt x="62" y="52"/>
                    </a:cubicBezTo>
                    <a:cubicBezTo>
                      <a:pt x="62" y="53"/>
                      <a:pt x="63" y="57"/>
                      <a:pt x="63" y="53"/>
                    </a:cubicBezTo>
                    <a:close/>
                    <a:moveTo>
                      <a:pt x="47" y="63"/>
                    </a:moveTo>
                    <a:cubicBezTo>
                      <a:pt x="48" y="68"/>
                      <a:pt x="48" y="73"/>
                      <a:pt x="49" y="7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9"/>
                      <a:pt x="50" y="78"/>
                      <a:pt x="51" y="78"/>
                    </a:cubicBezTo>
                    <a:cubicBezTo>
                      <a:pt x="50" y="70"/>
                      <a:pt x="49" y="61"/>
                      <a:pt x="48" y="53"/>
                    </a:cubicBezTo>
                    <a:cubicBezTo>
                      <a:pt x="45" y="54"/>
                      <a:pt x="47" y="60"/>
                      <a:pt x="47" y="63"/>
                    </a:cubicBezTo>
                    <a:close/>
                    <a:moveTo>
                      <a:pt x="51" y="61"/>
                    </a:moveTo>
                    <a:cubicBezTo>
                      <a:pt x="51" y="60"/>
                      <a:pt x="52" y="54"/>
                      <a:pt x="51" y="53"/>
                    </a:cubicBezTo>
                    <a:cubicBezTo>
                      <a:pt x="49" y="52"/>
                      <a:pt x="51" y="52"/>
                      <a:pt x="49" y="53"/>
                    </a:cubicBezTo>
                    <a:cubicBezTo>
                      <a:pt x="49" y="53"/>
                      <a:pt x="48" y="53"/>
                      <a:pt x="48" y="53"/>
                    </a:cubicBezTo>
                    <a:cubicBezTo>
                      <a:pt x="50" y="61"/>
                      <a:pt x="51" y="70"/>
                      <a:pt x="51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2"/>
                      <a:pt x="52" y="67"/>
                      <a:pt x="51" y="61"/>
                    </a:cubicBezTo>
                    <a:close/>
                    <a:moveTo>
                      <a:pt x="18" y="81"/>
                    </a:moveTo>
                    <a:cubicBezTo>
                      <a:pt x="17" y="90"/>
                      <a:pt x="19" y="103"/>
                      <a:pt x="20" y="113"/>
                    </a:cubicBezTo>
                    <a:cubicBezTo>
                      <a:pt x="20" y="121"/>
                      <a:pt x="19" y="128"/>
                      <a:pt x="29" y="132"/>
                    </a:cubicBezTo>
                    <a:cubicBezTo>
                      <a:pt x="35" y="135"/>
                      <a:pt x="43" y="134"/>
                      <a:pt x="48" y="132"/>
                    </a:cubicBezTo>
                    <a:cubicBezTo>
                      <a:pt x="56" y="129"/>
                      <a:pt x="61" y="122"/>
                      <a:pt x="62" y="114"/>
                    </a:cubicBezTo>
                    <a:cubicBezTo>
                      <a:pt x="63" y="110"/>
                      <a:pt x="62" y="105"/>
                      <a:pt x="62" y="101"/>
                    </a:cubicBezTo>
                    <a:cubicBezTo>
                      <a:pt x="62" y="91"/>
                      <a:pt x="62" y="81"/>
                      <a:pt x="62" y="71"/>
                    </a:cubicBezTo>
                    <a:cubicBezTo>
                      <a:pt x="58" y="77"/>
                      <a:pt x="54" y="81"/>
                      <a:pt x="46" y="81"/>
                    </a:cubicBezTo>
                    <a:cubicBezTo>
                      <a:pt x="41" y="81"/>
                      <a:pt x="33" y="81"/>
                      <a:pt x="27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80"/>
                      <a:pt x="27" y="81"/>
                      <a:pt x="27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0"/>
                      <a:pt x="25" y="80"/>
                      <a:pt x="23" y="79"/>
                    </a:cubicBezTo>
                    <a:cubicBezTo>
                      <a:pt x="18" y="78"/>
                      <a:pt x="19" y="75"/>
                      <a:pt x="18" y="81"/>
                    </a:cubicBezTo>
                    <a:close/>
                    <a:moveTo>
                      <a:pt x="19" y="46"/>
                    </a:moveTo>
                    <a:cubicBezTo>
                      <a:pt x="17" y="46"/>
                      <a:pt x="17" y="46"/>
                      <a:pt x="16" y="47"/>
                    </a:cubicBezTo>
                    <a:cubicBezTo>
                      <a:pt x="15" y="49"/>
                      <a:pt x="17" y="54"/>
                      <a:pt x="18" y="56"/>
                    </a:cubicBezTo>
                    <a:cubicBezTo>
                      <a:pt x="19" y="63"/>
                      <a:pt x="20" y="69"/>
                      <a:pt x="21" y="76"/>
                    </a:cubicBezTo>
                    <a:cubicBezTo>
                      <a:pt x="22" y="77"/>
                      <a:pt x="24" y="78"/>
                      <a:pt x="27" y="78"/>
                    </a:cubicBezTo>
                    <a:cubicBezTo>
                      <a:pt x="25" y="72"/>
                      <a:pt x="24" y="66"/>
                      <a:pt x="23" y="59"/>
                    </a:cubicBezTo>
                    <a:cubicBezTo>
                      <a:pt x="23" y="56"/>
                      <a:pt x="22" y="52"/>
                      <a:pt x="22" y="49"/>
                    </a:cubicBezTo>
                    <a:cubicBezTo>
                      <a:pt x="21" y="45"/>
                      <a:pt x="21" y="45"/>
                      <a:pt x="19" y="46"/>
                    </a:cubicBezTo>
                    <a:close/>
                    <a:moveTo>
                      <a:pt x="4" y="24"/>
                    </a:moveTo>
                    <a:cubicBezTo>
                      <a:pt x="6" y="28"/>
                      <a:pt x="10" y="28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0" y="27"/>
                      <a:pt x="5" y="24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7" y="24"/>
                      <a:pt x="10" y="26"/>
                      <a:pt x="14" y="28"/>
                    </a:cubicBezTo>
                    <a:cubicBezTo>
                      <a:pt x="12" y="26"/>
                      <a:pt x="11" y="24"/>
                      <a:pt x="8" y="23"/>
                    </a:cubicBezTo>
                    <a:cubicBezTo>
                      <a:pt x="7" y="22"/>
                      <a:pt x="6" y="22"/>
                      <a:pt x="5" y="20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7" y="22"/>
                      <a:pt x="9" y="23"/>
                      <a:pt x="11" y="24"/>
                    </a:cubicBezTo>
                    <a:cubicBezTo>
                      <a:pt x="12" y="25"/>
                      <a:pt x="13" y="27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7"/>
                      <a:pt x="14" y="26"/>
                      <a:pt x="14" y="25"/>
                    </a:cubicBezTo>
                    <a:cubicBezTo>
                      <a:pt x="13" y="22"/>
                      <a:pt x="10" y="21"/>
                      <a:pt x="8" y="20"/>
                    </a:cubicBezTo>
                    <a:cubicBezTo>
                      <a:pt x="6" y="19"/>
                      <a:pt x="4" y="19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9"/>
                      <a:pt x="9" y="19"/>
                      <a:pt x="11" y="21"/>
                    </a:cubicBezTo>
                    <a:cubicBezTo>
                      <a:pt x="12" y="22"/>
                      <a:pt x="13" y="23"/>
                      <a:pt x="14" y="24"/>
                    </a:cubicBezTo>
                    <a:cubicBezTo>
                      <a:pt x="14" y="25"/>
                      <a:pt x="14" y="27"/>
                      <a:pt x="15" y="29"/>
                    </a:cubicBezTo>
                    <a:cubicBezTo>
                      <a:pt x="15" y="26"/>
                      <a:pt x="16" y="23"/>
                      <a:pt x="14" y="21"/>
                    </a:cubicBezTo>
                    <a:cubicBezTo>
                      <a:pt x="12" y="18"/>
                      <a:pt x="9" y="18"/>
                      <a:pt x="6" y="18"/>
                    </a:cubicBezTo>
                    <a:cubicBezTo>
                      <a:pt x="4" y="17"/>
                      <a:pt x="3" y="16"/>
                      <a:pt x="2" y="15"/>
                    </a:cubicBezTo>
                    <a:cubicBezTo>
                      <a:pt x="1" y="18"/>
                      <a:pt x="2" y="22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6" name="Freeform 315"/>
              <p:cNvSpPr/>
              <p:nvPr/>
            </p:nvSpPr>
            <p:spPr>
              <a:xfrm>
                <a:off x="10269537" y="8207375"/>
                <a:ext cx="755650" cy="1111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44">
                    <a:moveTo>
                      <a:pt x="75" y="66"/>
                    </a:moveTo>
                    <a:cubicBezTo>
                      <a:pt x="73" y="56"/>
                      <a:pt x="70" y="47"/>
                      <a:pt x="67" y="38"/>
                    </a:cubicBezTo>
                    <a:cubicBezTo>
                      <a:pt x="71" y="52"/>
                      <a:pt x="74" y="67"/>
                      <a:pt x="77" y="81"/>
                    </a:cubicBezTo>
                    <a:cubicBezTo>
                      <a:pt x="82" y="101"/>
                      <a:pt x="88" y="121"/>
                      <a:pt x="95" y="140"/>
                    </a:cubicBezTo>
                    <a:cubicBezTo>
                      <a:pt x="81" y="125"/>
                      <a:pt x="65" y="113"/>
                      <a:pt x="50" y="100"/>
                    </a:cubicBezTo>
                    <a:cubicBezTo>
                      <a:pt x="34" y="86"/>
                      <a:pt x="19" y="72"/>
                      <a:pt x="2" y="59"/>
                    </a:cubicBezTo>
                    <a:cubicBezTo>
                      <a:pt x="20" y="42"/>
                      <a:pt x="37" y="22"/>
                      <a:pt x="53" y="3"/>
                    </a:cubicBezTo>
                    <a:cubicBezTo>
                      <a:pt x="56" y="8"/>
                      <a:pt x="58" y="13"/>
                      <a:pt x="61" y="19"/>
                    </a:cubicBezTo>
                    <a:cubicBezTo>
                      <a:pt x="59" y="13"/>
                      <a:pt x="57" y="7"/>
                      <a:pt x="55" y="1"/>
                    </a:cubicBezTo>
                    <a:cubicBezTo>
                      <a:pt x="55" y="0"/>
                      <a:pt x="52" y="0"/>
                      <a:pt x="53" y="2"/>
                    </a:cubicBezTo>
                    <a:cubicBezTo>
                      <a:pt x="35" y="20"/>
                      <a:pt x="18" y="39"/>
                      <a:pt x="3" y="59"/>
                    </a:cubicBezTo>
                    <a:cubicBezTo>
                      <a:pt x="3" y="58"/>
                      <a:pt x="2" y="58"/>
                      <a:pt x="2" y="58"/>
                    </a:cubicBezTo>
                    <a:cubicBezTo>
                      <a:pt x="2" y="58"/>
                      <a:pt x="1" y="59"/>
                      <a:pt x="1" y="59"/>
                    </a:cubicBezTo>
                    <a:cubicBezTo>
                      <a:pt x="1" y="59"/>
                      <a:pt x="1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1" y="59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7" y="75"/>
                      <a:pt x="34" y="89"/>
                      <a:pt x="51" y="104"/>
                    </a:cubicBezTo>
                    <a:cubicBezTo>
                      <a:pt x="65" y="117"/>
                      <a:pt x="80" y="131"/>
                      <a:pt x="96" y="142"/>
                    </a:cubicBezTo>
                    <a:cubicBezTo>
                      <a:pt x="96" y="142"/>
                      <a:pt x="96" y="143"/>
                      <a:pt x="97" y="143"/>
                    </a:cubicBezTo>
                    <a:cubicBezTo>
                      <a:pt x="97" y="144"/>
                      <a:pt x="98" y="143"/>
                      <a:pt x="98" y="142"/>
                    </a:cubicBezTo>
                    <a:cubicBezTo>
                      <a:pt x="88" y="118"/>
                      <a:pt x="82" y="92"/>
                      <a:pt x="75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7" name="Freeform 316"/>
              <p:cNvSpPr/>
              <p:nvPr/>
            </p:nvSpPr>
            <p:spPr>
              <a:xfrm>
                <a:off x="10741025" y="8353425"/>
                <a:ext cx="46038" cy="147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6" h="19">
                    <a:moveTo>
                      <a:pt x="0" y="0"/>
                    </a:moveTo>
                    <a:cubicBezTo>
                      <a:pt x="2" y="6"/>
                      <a:pt x="4" y="12"/>
                      <a:pt x="6" y="19"/>
                    </a:cubicBezTo>
                    <a:cubicBezTo>
                      <a:pt x="4" y="12"/>
                      <a:pt x="2" y="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8" name="Freeform 317"/>
              <p:cNvSpPr/>
              <p:nvPr/>
            </p:nvSpPr>
            <p:spPr>
              <a:xfrm>
                <a:off x="10439400" y="8439150"/>
                <a:ext cx="215900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28">
                    <a:moveTo>
                      <a:pt x="25" y="1"/>
                    </a:moveTo>
                    <a:cubicBezTo>
                      <a:pt x="25" y="1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10"/>
                      <a:pt x="8" y="18"/>
                      <a:pt x="0" y="26"/>
                    </a:cubicBezTo>
                    <a:cubicBezTo>
                      <a:pt x="0" y="27"/>
                      <a:pt x="1" y="28"/>
                      <a:pt x="1" y="27"/>
                    </a:cubicBezTo>
                    <a:cubicBezTo>
                      <a:pt x="8" y="19"/>
                      <a:pt x="16" y="11"/>
                      <a:pt x="23" y="3"/>
                    </a:cubicBezTo>
                    <a:cubicBezTo>
                      <a:pt x="25" y="8"/>
                      <a:pt x="26" y="12"/>
                      <a:pt x="28" y="16"/>
                    </a:cubicBezTo>
                    <a:cubicBezTo>
                      <a:pt x="26" y="11"/>
                      <a:pt x="25" y="6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9" name="Freeform 318"/>
              <p:cNvSpPr/>
              <p:nvPr/>
            </p:nvSpPr>
            <p:spPr>
              <a:xfrm>
                <a:off x="10431462" y="8647112"/>
                <a:ext cx="339725" cy="293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4" h="38">
                    <a:moveTo>
                      <a:pt x="44" y="35"/>
                    </a:moveTo>
                    <a:cubicBezTo>
                      <a:pt x="41" y="25"/>
                      <a:pt x="37" y="15"/>
                      <a:pt x="33" y="5"/>
                    </a:cubicBezTo>
                    <a:cubicBezTo>
                      <a:pt x="36" y="15"/>
                      <a:pt x="39" y="25"/>
                      <a:pt x="42" y="35"/>
                    </a:cubicBezTo>
                    <a:cubicBezTo>
                      <a:pt x="35" y="29"/>
                      <a:pt x="28" y="23"/>
                      <a:pt x="22" y="17"/>
                    </a:cubicBezTo>
                    <a:cubicBezTo>
                      <a:pt x="15" y="11"/>
                      <a:pt x="8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6" y="7"/>
                      <a:pt x="14" y="12"/>
                      <a:pt x="20" y="18"/>
                    </a:cubicBezTo>
                    <a:cubicBezTo>
                      <a:pt x="28" y="25"/>
                      <a:pt x="35" y="32"/>
                      <a:pt x="44" y="38"/>
                    </a:cubicBezTo>
                    <a:cubicBezTo>
                      <a:pt x="44" y="38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3" y="36"/>
                    </a:cubicBezTo>
                    <a:cubicBezTo>
                      <a:pt x="44" y="36"/>
                      <a:pt x="44" y="36"/>
                      <a:pt x="4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0" name="Freeform 319"/>
              <p:cNvSpPr/>
              <p:nvPr/>
            </p:nvSpPr>
            <p:spPr>
              <a:xfrm>
                <a:off x="10655300" y="8562975"/>
                <a:ext cx="31750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16">
                    <a:moveTo>
                      <a:pt x="4" y="16"/>
                    </a:moveTo>
                    <a:cubicBezTo>
                      <a:pt x="3" y="10"/>
                      <a:pt x="1" y="5"/>
                      <a:pt x="0" y="0"/>
                    </a:cubicBezTo>
                    <a:cubicBezTo>
                      <a:pt x="1" y="5"/>
                      <a:pt x="2" y="10"/>
                      <a:pt x="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1" name="Freeform 320"/>
              <p:cNvSpPr/>
              <p:nvPr/>
            </p:nvSpPr>
            <p:spPr>
              <a:xfrm>
                <a:off x="3175000" y="2746375"/>
                <a:ext cx="1003300" cy="555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0" h="72">
                    <a:moveTo>
                      <a:pt x="129" y="1"/>
                    </a:moveTo>
                    <a:cubicBezTo>
                      <a:pt x="129" y="0"/>
                      <a:pt x="129" y="0"/>
                      <a:pt x="128" y="0"/>
                    </a:cubicBezTo>
                    <a:cubicBezTo>
                      <a:pt x="111" y="2"/>
                      <a:pt x="93" y="4"/>
                      <a:pt x="76" y="6"/>
                    </a:cubicBezTo>
                    <a:cubicBezTo>
                      <a:pt x="93" y="5"/>
                      <a:pt x="110" y="4"/>
                      <a:pt x="127" y="3"/>
                    </a:cubicBezTo>
                    <a:cubicBezTo>
                      <a:pt x="107" y="24"/>
                      <a:pt x="91" y="48"/>
                      <a:pt x="70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49" y="50"/>
                      <a:pt x="26" y="30"/>
                      <a:pt x="2" y="14"/>
                    </a:cubicBezTo>
                    <a:cubicBezTo>
                      <a:pt x="9" y="12"/>
                      <a:pt x="17" y="11"/>
                      <a:pt x="24" y="11"/>
                    </a:cubicBezTo>
                    <a:cubicBezTo>
                      <a:pt x="16" y="11"/>
                      <a:pt x="9" y="11"/>
                      <a:pt x="2" y="11"/>
                    </a:cubicBezTo>
                    <a:cubicBezTo>
                      <a:pt x="0" y="11"/>
                      <a:pt x="0" y="14"/>
                      <a:pt x="1" y="14"/>
                    </a:cubicBezTo>
                    <a:cubicBezTo>
                      <a:pt x="22" y="34"/>
                      <a:pt x="46" y="53"/>
                      <a:pt x="69" y="70"/>
                    </a:cubicBezTo>
                    <a:cubicBezTo>
                      <a:pt x="70" y="71"/>
                      <a:pt x="71" y="72"/>
                      <a:pt x="72" y="71"/>
                    </a:cubicBezTo>
                    <a:cubicBezTo>
                      <a:pt x="89" y="46"/>
                      <a:pt x="112" y="26"/>
                      <a:pt x="130" y="1"/>
                    </a:cubicBezTo>
                    <a:cubicBezTo>
                      <a:pt x="130" y="1"/>
                      <a:pt x="130" y="0"/>
                      <a:pt x="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2" name="Freeform 321"/>
              <p:cNvSpPr/>
              <p:nvPr/>
            </p:nvSpPr>
            <p:spPr>
              <a:xfrm>
                <a:off x="3360737" y="2792412"/>
                <a:ext cx="40005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2" h="5">
                    <a:moveTo>
                      <a:pt x="0" y="5"/>
                    </a:moveTo>
                    <a:cubicBezTo>
                      <a:pt x="17" y="4"/>
                      <a:pt x="34" y="2"/>
                      <a:pt x="52" y="0"/>
                    </a:cubicBezTo>
                    <a:cubicBezTo>
                      <a:pt x="34" y="1"/>
                      <a:pt x="17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3" name="Freeform 322"/>
              <p:cNvSpPr>
                <a:spLocks noEditPoints="1"/>
              </p:cNvSpPr>
              <p:nvPr/>
            </p:nvSpPr>
            <p:spPr>
              <a:xfrm>
                <a:off x="3530600" y="2930525"/>
                <a:ext cx="307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21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8" y="11"/>
                      <a:pt x="16" y="17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18"/>
                      <a:pt x="29" y="14"/>
                      <a:pt x="31" y="11"/>
                    </a:cubicBezTo>
                    <a:cubicBezTo>
                      <a:pt x="34" y="8"/>
                      <a:pt x="37" y="5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  <a:cubicBezTo>
                      <a:pt x="34" y="0"/>
                      <a:pt x="28" y="1"/>
                      <a:pt x="22" y="1"/>
                    </a:cubicBezTo>
                    <a:cubicBezTo>
                      <a:pt x="16" y="2"/>
                      <a:pt x="8" y="3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  <a:moveTo>
                      <a:pt x="38" y="1"/>
                    </a:moveTo>
                    <a:cubicBezTo>
                      <a:pt x="36" y="4"/>
                      <a:pt x="33" y="7"/>
                      <a:pt x="31" y="10"/>
                    </a:cubicBezTo>
                    <a:cubicBezTo>
                      <a:pt x="28" y="13"/>
                      <a:pt x="25" y="16"/>
                      <a:pt x="22" y="20"/>
                    </a:cubicBezTo>
                    <a:cubicBezTo>
                      <a:pt x="17" y="14"/>
                      <a:pt x="10" y="9"/>
                      <a:pt x="3" y="4"/>
                    </a:cubicBezTo>
                    <a:cubicBezTo>
                      <a:pt x="9" y="3"/>
                      <a:pt x="16" y="3"/>
                      <a:pt x="22" y="3"/>
                    </a:cubicBezTo>
                    <a:cubicBezTo>
                      <a:pt x="28" y="2"/>
                      <a:pt x="33" y="2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4" name="Freeform 327"/>
              <p:cNvSpPr>
                <a:spLocks noEditPoints="1"/>
              </p:cNvSpPr>
              <p:nvPr/>
            </p:nvSpPr>
            <p:spPr>
              <a:xfrm>
                <a:off x="12073732" y="7945437"/>
                <a:ext cx="431800" cy="407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6" h="53">
                    <a:moveTo>
                      <a:pt x="54" y="29"/>
                    </a:moveTo>
                    <a:cubicBezTo>
                      <a:pt x="52" y="24"/>
                      <a:pt x="50" y="20"/>
                      <a:pt x="45" y="18"/>
                    </a:cubicBezTo>
                    <a:cubicBezTo>
                      <a:pt x="42" y="16"/>
                      <a:pt x="37" y="16"/>
                      <a:pt x="34" y="18"/>
                    </a:cubicBezTo>
                    <a:cubicBezTo>
                      <a:pt x="34" y="14"/>
                      <a:pt x="31" y="9"/>
                      <a:pt x="29" y="6"/>
                    </a:cubicBezTo>
                    <a:cubicBezTo>
                      <a:pt x="27" y="5"/>
                      <a:pt x="25" y="3"/>
                      <a:pt x="22" y="2"/>
                    </a:cubicBezTo>
                    <a:cubicBezTo>
                      <a:pt x="17" y="0"/>
                      <a:pt x="11" y="2"/>
                      <a:pt x="7" y="5"/>
                    </a:cubicBezTo>
                    <a:cubicBezTo>
                      <a:pt x="3" y="9"/>
                      <a:pt x="1" y="15"/>
                      <a:pt x="0" y="20"/>
                    </a:cubicBezTo>
                    <a:cubicBezTo>
                      <a:pt x="0" y="26"/>
                      <a:pt x="1" y="31"/>
                      <a:pt x="2" y="37"/>
                    </a:cubicBezTo>
                    <a:cubicBezTo>
                      <a:pt x="3" y="42"/>
                      <a:pt x="4" y="48"/>
                      <a:pt x="5" y="53"/>
                    </a:cubicBezTo>
                    <a:cubicBezTo>
                      <a:pt x="13" y="53"/>
                      <a:pt x="21" y="52"/>
                      <a:pt x="29" y="51"/>
                    </a:cubicBezTo>
                    <a:cubicBezTo>
                      <a:pt x="35" y="50"/>
                      <a:pt x="41" y="49"/>
                      <a:pt x="46" y="45"/>
                    </a:cubicBezTo>
                    <a:cubicBezTo>
                      <a:pt x="52" y="42"/>
                      <a:pt x="56" y="35"/>
                      <a:pt x="54" y="29"/>
                    </a:cubicBezTo>
                    <a:close/>
                    <a:moveTo>
                      <a:pt x="31" y="18"/>
                    </a:moveTo>
                    <a:cubicBezTo>
                      <a:pt x="29" y="19"/>
                      <a:pt x="28" y="19"/>
                      <a:pt x="27" y="19"/>
                    </a:cubicBezTo>
                    <a:cubicBezTo>
                      <a:pt x="27" y="17"/>
                      <a:pt x="27" y="16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9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5"/>
                      <a:pt x="31" y="16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lose/>
                    <a:moveTo>
                      <a:pt x="48" y="36"/>
                    </a:moveTo>
                    <a:cubicBezTo>
                      <a:pt x="48" y="35"/>
                      <a:pt x="46" y="34"/>
                      <a:pt x="45" y="34"/>
                    </a:cubicBezTo>
                    <a:cubicBezTo>
                      <a:pt x="47" y="32"/>
                      <a:pt x="47" y="29"/>
                      <a:pt x="46" y="27"/>
                    </a:cubicBezTo>
                    <a:cubicBezTo>
                      <a:pt x="47" y="27"/>
                      <a:pt x="48" y="28"/>
                      <a:pt x="49" y="28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1" y="32"/>
                      <a:pt x="51" y="35"/>
                      <a:pt x="48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5" name="Freeform 328"/>
              <p:cNvSpPr>
                <a:spLocks noEditPoints="1"/>
              </p:cNvSpPr>
              <p:nvPr/>
            </p:nvSpPr>
            <p:spPr>
              <a:xfrm>
                <a:off x="12097544" y="7381875"/>
                <a:ext cx="461963" cy="415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54">
                    <a:moveTo>
                      <a:pt x="55" y="11"/>
                    </a:moveTo>
                    <a:cubicBezTo>
                      <a:pt x="51" y="7"/>
                      <a:pt x="48" y="5"/>
                      <a:pt x="42" y="5"/>
                    </a:cubicBezTo>
                    <a:cubicBezTo>
                      <a:pt x="38" y="5"/>
                      <a:pt x="34" y="7"/>
                      <a:pt x="32" y="10"/>
                    </a:cubicBezTo>
                    <a:cubicBezTo>
                      <a:pt x="30" y="6"/>
                      <a:pt x="26" y="3"/>
                      <a:pt x="22" y="2"/>
                    </a:cubicBezTo>
                    <a:cubicBezTo>
                      <a:pt x="20" y="1"/>
                      <a:pt x="17" y="0"/>
                      <a:pt x="14" y="1"/>
                    </a:cubicBezTo>
                    <a:cubicBezTo>
                      <a:pt x="9" y="1"/>
                      <a:pt x="4" y="5"/>
                      <a:pt x="2" y="10"/>
                    </a:cubicBezTo>
                    <a:cubicBezTo>
                      <a:pt x="0" y="16"/>
                      <a:pt x="1" y="21"/>
                      <a:pt x="3" y="27"/>
                    </a:cubicBezTo>
                    <a:cubicBezTo>
                      <a:pt x="5" y="32"/>
                      <a:pt x="9" y="36"/>
                      <a:pt x="12" y="40"/>
                    </a:cubicBezTo>
                    <a:cubicBezTo>
                      <a:pt x="15" y="45"/>
                      <a:pt x="19" y="49"/>
                      <a:pt x="22" y="54"/>
                    </a:cubicBezTo>
                    <a:cubicBezTo>
                      <a:pt x="29" y="50"/>
                      <a:pt x="36" y="46"/>
                      <a:pt x="42" y="41"/>
                    </a:cubicBezTo>
                    <a:cubicBezTo>
                      <a:pt x="48" y="38"/>
                      <a:pt x="53" y="34"/>
                      <a:pt x="56" y="29"/>
                    </a:cubicBezTo>
                    <a:cubicBezTo>
                      <a:pt x="59" y="23"/>
                      <a:pt x="60" y="16"/>
                      <a:pt x="55" y="11"/>
                    </a:cubicBezTo>
                    <a:close/>
                    <a:moveTo>
                      <a:pt x="29" y="11"/>
                    </a:moveTo>
                    <a:cubicBezTo>
                      <a:pt x="28" y="12"/>
                      <a:pt x="27" y="13"/>
                      <a:pt x="26" y="14"/>
                    </a:cubicBezTo>
                    <a:cubicBezTo>
                      <a:pt x="26" y="12"/>
                      <a:pt x="25" y="11"/>
                      <a:pt x="24" y="10"/>
                    </a:cubicBezTo>
                    <a:cubicBezTo>
                      <a:pt x="23" y="10"/>
                      <a:pt x="23" y="10"/>
                      <a:pt x="23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9" y="8"/>
                      <a:pt x="29" y="9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29" y="11"/>
                    </a:cubicBezTo>
                    <a:close/>
                    <a:moveTo>
                      <a:pt x="53" y="20"/>
                    </a:moveTo>
                    <a:cubicBezTo>
                      <a:pt x="52" y="19"/>
                      <a:pt x="51" y="18"/>
                      <a:pt x="49" y="19"/>
                    </a:cubicBezTo>
                    <a:cubicBezTo>
                      <a:pt x="50" y="17"/>
                      <a:pt x="49" y="14"/>
                      <a:pt x="47" y="13"/>
                    </a:cubicBezTo>
                    <a:cubicBezTo>
                      <a:pt x="48" y="12"/>
                      <a:pt x="49" y="12"/>
                      <a:pt x="50" y="12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4" y="15"/>
                      <a:pt x="55" y="17"/>
                      <a:pt x="53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6" name="Freeform 329"/>
              <p:cNvSpPr>
                <a:spLocks noEditPoints="1"/>
              </p:cNvSpPr>
              <p:nvPr/>
            </p:nvSpPr>
            <p:spPr>
              <a:xfrm>
                <a:off x="10639425" y="7305675"/>
                <a:ext cx="1281113" cy="1365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6" h="177">
                    <a:moveTo>
                      <a:pt x="164" y="101"/>
                    </a:moveTo>
                    <a:cubicBezTo>
                      <a:pt x="162" y="101"/>
                      <a:pt x="160" y="101"/>
                      <a:pt x="159" y="102"/>
                    </a:cubicBezTo>
                    <a:cubicBezTo>
                      <a:pt x="156" y="97"/>
                      <a:pt x="154" y="94"/>
                      <a:pt x="151" y="90"/>
                    </a:cubicBezTo>
                    <a:cubicBezTo>
                      <a:pt x="150" y="90"/>
                      <a:pt x="150" y="90"/>
                      <a:pt x="150" y="89"/>
                    </a:cubicBezTo>
                    <a:cubicBezTo>
                      <a:pt x="149" y="88"/>
                      <a:pt x="148" y="87"/>
                      <a:pt x="147" y="86"/>
                    </a:cubicBezTo>
                    <a:cubicBezTo>
                      <a:pt x="147" y="85"/>
                      <a:pt x="146" y="84"/>
                      <a:pt x="146" y="83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1"/>
                      <a:pt x="146" y="80"/>
                      <a:pt x="145" y="80"/>
                    </a:cubicBezTo>
                    <a:cubicBezTo>
                      <a:pt x="146" y="79"/>
                      <a:pt x="147" y="78"/>
                      <a:pt x="147" y="78"/>
                    </a:cubicBezTo>
                    <a:cubicBezTo>
                      <a:pt x="148" y="77"/>
                      <a:pt x="148" y="76"/>
                      <a:pt x="148" y="76"/>
                    </a:cubicBezTo>
                    <a:cubicBezTo>
                      <a:pt x="131" y="58"/>
                      <a:pt x="115" y="40"/>
                      <a:pt x="98" y="22"/>
                    </a:cubicBezTo>
                    <a:cubicBezTo>
                      <a:pt x="91" y="14"/>
                      <a:pt x="84" y="0"/>
                      <a:pt x="73" y="1"/>
                    </a:cubicBezTo>
                    <a:cubicBezTo>
                      <a:pt x="62" y="3"/>
                      <a:pt x="48" y="19"/>
                      <a:pt x="40" y="27"/>
                    </a:cubicBezTo>
                    <a:cubicBezTo>
                      <a:pt x="26" y="40"/>
                      <a:pt x="13" y="55"/>
                      <a:pt x="0" y="69"/>
                    </a:cubicBezTo>
                    <a:cubicBezTo>
                      <a:pt x="0" y="69"/>
                      <a:pt x="0" y="70"/>
                      <a:pt x="1" y="70"/>
                    </a:cubicBezTo>
                    <a:cubicBezTo>
                      <a:pt x="15" y="101"/>
                      <a:pt x="35" y="131"/>
                      <a:pt x="57" y="157"/>
                    </a:cubicBezTo>
                    <a:cubicBezTo>
                      <a:pt x="57" y="157"/>
                      <a:pt x="57" y="157"/>
                      <a:pt x="57" y="157"/>
                    </a:cubicBezTo>
                    <a:cubicBezTo>
                      <a:pt x="66" y="172"/>
                      <a:pt x="74" y="177"/>
                      <a:pt x="89" y="166"/>
                    </a:cubicBezTo>
                    <a:cubicBezTo>
                      <a:pt x="115" y="147"/>
                      <a:pt x="141" y="126"/>
                      <a:pt x="165" y="104"/>
                    </a:cubicBezTo>
                    <a:cubicBezTo>
                      <a:pt x="166" y="103"/>
                      <a:pt x="166" y="101"/>
                      <a:pt x="164" y="101"/>
                    </a:cubicBezTo>
                    <a:close/>
                    <a:moveTo>
                      <a:pt x="151" y="94"/>
                    </a:moveTo>
                    <a:cubicBezTo>
                      <a:pt x="137" y="105"/>
                      <a:pt x="125" y="117"/>
                      <a:pt x="111" y="127"/>
                    </a:cubicBezTo>
                    <a:cubicBezTo>
                      <a:pt x="99" y="137"/>
                      <a:pt x="85" y="145"/>
                      <a:pt x="74" y="157"/>
                    </a:cubicBezTo>
                    <a:cubicBezTo>
                      <a:pt x="74" y="157"/>
                      <a:pt x="74" y="158"/>
                      <a:pt x="75" y="157"/>
                    </a:cubicBezTo>
                    <a:cubicBezTo>
                      <a:pt x="100" y="136"/>
                      <a:pt x="128" y="118"/>
                      <a:pt x="152" y="95"/>
                    </a:cubicBezTo>
                    <a:cubicBezTo>
                      <a:pt x="154" y="97"/>
                      <a:pt x="155" y="100"/>
                      <a:pt x="156" y="103"/>
                    </a:cubicBezTo>
                    <a:cubicBezTo>
                      <a:pt x="151" y="106"/>
                      <a:pt x="146" y="112"/>
                      <a:pt x="142" y="115"/>
                    </a:cubicBezTo>
                    <a:cubicBezTo>
                      <a:pt x="125" y="129"/>
                      <a:pt x="108" y="147"/>
                      <a:pt x="88" y="157"/>
                    </a:cubicBezTo>
                    <a:cubicBezTo>
                      <a:pt x="86" y="158"/>
                      <a:pt x="85" y="160"/>
                      <a:pt x="83" y="161"/>
                    </a:cubicBezTo>
                    <a:cubicBezTo>
                      <a:pt x="81" y="160"/>
                      <a:pt x="79" y="160"/>
                      <a:pt x="77" y="160"/>
                    </a:cubicBezTo>
                    <a:cubicBezTo>
                      <a:pt x="103" y="143"/>
                      <a:pt x="129" y="124"/>
                      <a:pt x="151" y="103"/>
                    </a:cubicBezTo>
                    <a:cubicBezTo>
                      <a:pt x="152" y="103"/>
                      <a:pt x="151" y="102"/>
                      <a:pt x="151" y="102"/>
                    </a:cubicBezTo>
                    <a:cubicBezTo>
                      <a:pt x="125" y="120"/>
                      <a:pt x="101" y="140"/>
                      <a:pt x="76" y="159"/>
                    </a:cubicBezTo>
                    <a:cubicBezTo>
                      <a:pt x="76" y="159"/>
                      <a:pt x="76" y="159"/>
                      <a:pt x="76" y="159"/>
                    </a:cubicBezTo>
                    <a:cubicBezTo>
                      <a:pt x="76" y="159"/>
                      <a:pt x="75" y="159"/>
                      <a:pt x="75" y="158"/>
                    </a:cubicBezTo>
                    <a:cubicBezTo>
                      <a:pt x="74" y="157"/>
                      <a:pt x="73" y="156"/>
                      <a:pt x="72" y="155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98" y="135"/>
                      <a:pt x="122" y="112"/>
                      <a:pt x="147" y="91"/>
                    </a:cubicBezTo>
                    <a:cubicBezTo>
                      <a:pt x="148" y="92"/>
                      <a:pt x="149" y="92"/>
                      <a:pt x="150" y="93"/>
                    </a:cubicBezTo>
                    <a:cubicBezTo>
                      <a:pt x="150" y="93"/>
                      <a:pt x="151" y="94"/>
                      <a:pt x="151" y="94"/>
                    </a:cubicBezTo>
                    <a:close/>
                    <a:moveTo>
                      <a:pt x="80" y="140"/>
                    </a:moveTo>
                    <a:cubicBezTo>
                      <a:pt x="87" y="133"/>
                      <a:pt x="94" y="126"/>
                      <a:pt x="101" y="119"/>
                    </a:cubicBezTo>
                    <a:cubicBezTo>
                      <a:pt x="114" y="107"/>
                      <a:pt x="128" y="94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3" y="82"/>
                    </a:cubicBezTo>
                    <a:cubicBezTo>
                      <a:pt x="143" y="83"/>
                      <a:pt x="143" y="84"/>
                      <a:pt x="144" y="84"/>
                    </a:cubicBezTo>
                    <a:cubicBezTo>
                      <a:pt x="144" y="84"/>
                      <a:pt x="144" y="85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18" y="106"/>
                      <a:pt x="93" y="129"/>
                      <a:pt x="70" y="153"/>
                    </a:cubicBezTo>
                    <a:cubicBezTo>
                      <a:pt x="69" y="152"/>
                      <a:pt x="69" y="152"/>
                      <a:pt x="69" y="151"/>
                    </a:cubicBezTo>
                    <a:cubicBezTo>
                      <a:pt x="69" y="151"/>
                      <a:pt x="69" y="151"/>
                      <a:pt x="69" y="151"/>
                    </a:cubicBezTo>
                    <a:cubicBezTo>
                      <a:pt x="72" y="147"/>
                      <a:pt x="79" y="141"/>
                      <a:pt x="80" y="140"/>
                    </a:cubicBezTo>
                    <a:close/>
                    <a:moveTo>
                      <a:pt x="71" y="154"/>
                    </a:moveTo>
                    <a:cubicBezTo>
                      <a:pt x="94" y="130"/>
                      <a:pt x="120" y="109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46" y="88"/>
                      <a:pt x="146" y="90"/>
                      <a:pt x="146" y="90"/>
                    </a:cubicBezTo>
                    <a:cubicBezTo>
                      <a:pt x="146" y="90"/>
                      <a:pt x="147" y="90"/>
                      <a:pt x="147" y="91"/>
                    </a:cubicBezTo>
                    <a:cubicBezTo>
                      <a:pt x="120" y="109"/>
                      <a:pt x="95" y="132"/>
                      <a:pt x="72" y="155"/>
                    </a:cubicBezTo>
                    <a:cubicBezTo>
                      <a:pt x="71" y="155"/>
                      <a:pt x="71" y="154"/>
                      <a:pt x="71" y="154"/>
                    </a:cubicBezTo>
                    <a:close/>
                    <a:moveTo>
                      <a:pt x="71" y="156"/>
                    </a:moveTo>
                    <a:cubicBezTo>
                      <a:pt x="71" y="156"/>
                      <a:pt x="71" y="156"/>
                      <a:pt x="71" y="156"/>
                    </a:cubicBezTo>
                    <a:cubicBezTo>
                      <a:pt x="72" y="157"/>
                      <a:pt x="72" y="158"/>
                      <a:pt x="72" y="158"/>
                    </a:cubicBezTo>
                    <a:cubicBezTo>
                      <a:pt x="71" y="157"/>
                      <a:pt x="69" y="156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9" y="154"/>
                      <a:pt x="70" y="155"/>
                      <a:pt x="71" y="156"/>
                    </a:cubicBezTo>
                    <a:close/>
                    <a:moveTo>
                      <a:pt x="67" y="156"/>
                    </a:moveTo>
                    <a:cubicBezTo>
                      <a:pt x="68" y="157"/>
                      <a:pt x="68" y="157"/>
                      <a:pt x="69" y="158"/>
                    </a:cubicBezTo>
                    <a:cubicBezTo>
                      <a:pt x="68" y="158"/>
                      <a:pt x="68" y="158"/>
                      <a:pt x="67" y="158"/>
                    </a:cubicBezTo>
                    <a:cubicBezTo>
                      <a:pt x="67" y="157"/>
                      <a:pt x="67" y="156"/>
                      <a:pt x="67" y="156"/>
                    </a:cubicBezTo>
                    <a:close/>
                    <a:moveTo>
                      <a:pt x="58" y="155"/>
                    </a:moveTo>
                    <a:cubicBezTo>
                      <a:pt x="58" y="155"/>
                      <a:pt x="58" y="155"/>
                      <a:pt x="57" y="155"/>
                    </a:cubicBezTo>
                    <a:cubicBezTo>
                      <a:pt x="38" y="126"/>
                      <a:pt x="19" y="9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0" y="50"/>
                      <a:pt x="38" y="29"/>
                      <a:pt x="59" y="13"/>
                    </a:cubicBezTo>
                    <a:cubicBezTo>
                      <a:pt x="64" y="10"/>
                      <a:pt x="73" y="2"/>
                      <a:pt x="79" y="4"/>
                    </a:cubicBezTo>
                    <a:cubicBezTo>
                      <a:pt x="82" y="5"/>
                      <a:pt x="90" y="16"/>
                      <a:pt x="92" y="19"/>
                    </a:cubicBezTo>
                    <a:cubicBezTo>
                      <a:pt x="101" y="29"/>
                      <a:pt x="110" y="38"/>
                      <a:pt x="119" y="48"/>
                    </a:cubicBezTo>
                    <a:cubicBezTo>
                      <a:pt x="124" y="54"/>
                      <a:pt x="145" y="70"/>
                      <a:pt x="141" y="79"/>
                    </a:cubicBezTo>
                    <a:cubicBezTo>
                      <a:pt x="139" y="83"/>
                      <a:pt x="129" y="89"/>
                      <a:pt x="126" y="91"/>
                    </a:cubicBezTo>
                    <a:cubicBezTo>
                      <a:pt x="121" y="95"/>
                      <a:pt x="117" y="100"/>
                      <a:pt x="112" y="104"/>
                    </a:cubicBezTo>
                    <a:cubicBezTo>
                      <a:pt x="96" y="118"/>
                      <a:pt x="81" y="134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5" y="151"/>
                      <a:pt x="64" y="152"/>
                      <a:pt x="63" y="153"/>
                    </a:cubicBezTo>
                    <a:cubicBezTo>
                      <a:pt x="63" y="154"/>
                      <a:pt x="63" y="154"/>
                      <a:pt x="63" y="155"/>
                    </a:cubicBezTo>
                    <a:cubicBezTo>
                      <a:pt x="65" y="160"/>
                      <a:pt x="68" y="164"/>
                      <a:pt x="71" y="166"/>
                    </a:cubicBezTo>
                    <a:cubicBezTo>
                      <a:pt x="66" y="164"/>
                      <a:pt x="62" y="160"/>
                      <a:pt x="58" y="155"/>
                    </a:cubicBezTo>
                    <a:close/>
                    <a:moveTo>
                      <a:pt x="151" y="113"/>
                    </a:moveTo>
                    <a:cubicBezTo>
                      <a:pt x="142" y="120"/>
                      <a:pt x="132" y="128"/>
                      <a:pt x="123" y="136"/>
                    </a:cubicBezTo>
                    <a:cubicBezTo>
                      <a:pt x="112" y="145"/>
                      <a:pt x="100" y="157"/>
                      <a:pt x="87" y="163"/>
                    </a:cubicBezTo>
                    <a:cubicBezTo>
                      <a:pt x="84" y="165"/>
                      <a:pt x="81" y="166"/>
                      <a:pt x="78" y="166"/>
                    </a:cubicBezTo>
                    <a:cubicBezTo>
                      <a:pt x="79" y="166"/>
                      <a:pt x="81" y="165"/>
                      <a:pt x="82" y="165"/>
                    </a:cubicBezTo>
                    <a:cubicBezTo>
                      <a:pt x="102" y="156"/>
                      <a:pt x="120" y="137"/>
                      <a:pt x="137" y="124"/>
                    </a:cubicBezTo>
                    <a:cubicBezTo>
                      <a:pt x="142" y="120"/>
                      <a:pt x="147" y="115"/>
                      <a:pt x="152" y="111"/>
                    </a:cubicBezTo>
                    <a:cubicBezTo>
                      <a:pt x="160" y="104"/>
                      <a:pt x="157" y="107"/>
                      <a:pt x="151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7" name="Freeform 330"/>
              <p:cNvSpPr/>
              <p:nvPr/>
            </p:nvSpPr>
            <p:spPr>
              <a:xfrm>
                <a:off x="10687050" y="7829550"/>
                <a:ext cx="423863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80">
                    <a:moveTo>
                      <a:pt x="54" y="79"/>
                    </a:moveTo>
                    <a:cubicBezTo>
                      <a:pt x="36" y="53"/>
                      <a:pt x="19" y="27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4" y="28"/>
                      <a:pt x="33" y="55"/>
                      <a:pt x="53" y="80"/>
                    </a:cubicBezTo>
                    <a:cubicBezTo>
                      <a:pt x="53" y="80"/>
                      <a:pt x="55" y="79"/>
                      <a:pt x="54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8" name="Freeform 331"/>
              <p:cNvSpPr>
                <a:spLocks noEditPoints="1"/>
              </p:cNvSpPr>
              <p:nvPr/>
            </p:nvSpPr>
            <p:spPr>
              <a:xfrm>
                <a:off x="10863262" y="7551737"/>
                <a:ext cx="393700" cy="3937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1" h="51">
                    <a:moveTo>
                      <a:pt x="1" y="31"/>
                    </a:moveTo>
                    <a:cubicBezTo>
                      <a:pt x="7" y="37"/>
                      <a:pt x="12" y="44"/>
                      <a:pt x="17" y="50"/>
                    </a:cubicBezTo>
                    <a:cubicBezTo>
                      <a:pt x="17" y="51"/>
                      <a:pt x="18" y="51"/>
                      <a:pt x="18" y="51"/>
                    </a:cubicBezTo>
                    <a:cubicBezTo>
                      <a:pt x="18" y="50"/>
                      <a:pt x="18" y="50"/>
                      <a:pt x="19" y="50"/>
                    </a:cubicBezTo>
                    <a:cubicBezTo>
                      <a:pt x="28" y="39"/>
                      <a:pt x="38" y="29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1" y="21"/>
                      <a:pt x="51" y="20"/>
                      <a:pt x="51" y="20"/>
                    </a:cubicBezTo>
                    <a:cubicBezTo>
                      <a:pt x="45" y="13"/>
                      <a:pt x="40" y="7"/>
                      <a:pt x="34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21" y="10"/>
                      <a:pt x="10" y="19"/>
                      <a:pt x="1" y="30"/>
                    </a:cubicBezTo>
                    <a:cubicBezTo>
                      <a:pt x="0" y="30"/>
                      <a:pt x="0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lose/>
                    <a:moveTo>
                      <a:pt x="49" y="20"/>
                    </a:moveTo>
                    <a:cubicBezTo>
                      <a:pt x="37" y="28"/>
                      <a:pt x="27" y="38"/>
                      <a:pt x="18" y="48"/>
                    </a:cubicBezTo>
                    <a:cubicBezTo>
                      <a:pt x="13" y="42"/>
                      <a:pt x="8" y="36"/>
                      <a:pt x="3" y="30"/>
                    </a:cubicBezTo>
                    <a:cubicBezTo>
                      <a:pt x="12" y="20"/>
                      <a:pt x="22" y="11"/>
                      <a:pt x="33" y="2"/>
                    </a:cubicBezTo>
                    <a:cubicBezTo>
                      <a:pt x="38" y="8"/>
                      <a:pt x="43" y="14"/>
                      <a:pt x="4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9" name="Freeform 332"/>
              <p:cNvSpPr>
                <a:spLocks noEditPoints="1"/>
              </p:cNvSpPr>
              <p:nvPr/>
            </p:nvSpPr>
            <p:spPr>
              <a:xfrm>
                <a:off x="7832725" y="5854700"/>
                <a:ext cx="817563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6" h="127">
                    <a:moveTo>
                      <a:pt x="105" y="101"/>
                    </a:moveTo>
                    <a:cubicBezTo>
                      <a:pt x="104" y="101"/>
                      <a:pt x="103" y="101"/>
                      <a:pt x="101" y="101"/>
                    </a:cubicBezTo>
                    <a:cubicBezTo>
                      <a:pt x="101" y="97"/>
                      <a:pt x="101" y="93"/>
                      <a:pt x="99" y="90"/>
                    </a:cubicBezTo>
                    <a:cubicBezTo>
                      <a:pt x="99" y="90"/>
                      <a:pt x="99" y="89"/>
                      <a:pt x="99" y="89"/>
                    </a:cubicBezTo>
                    <a:cubicBezTo>
                      <a:pt x="99" y="88"/>
                      <a:pt x="98" y="86"/>
                      <a:pt x="98" y="85"/>
                    </a:cubicBezTo>
                    <a:cubicBezTo>
                      <a:pt x="98" y="85"/>
                      <a:pt x="98" y="84"/>
                      <a:pt x="98" y="83"/>
                    </a:cubicBezTo>
                    <a:cubicBezTo>
                      <a:pt x="98" y="83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9" y="82"/>
                      <a:pt x="99" y="81"/>
                      <a:pt x="98" y="81"/>
                    </a:cubicBezTo>
                    <a:cubicBezTo>
                      <a:pt x="99" y="80"/>
                      <a:pt x="100" y="80"/>
                      <a:pt x="101" y="80"/>
                    </a:cubicBezTo>
                    <a:cubicBezTo>
                      <a:pt x="101" y="80"/>
                      <a:pt x="102" y="79"/>
                      <a:pt x="102" y="79"/>
                    </a:cubicBezTo>
                    <a:cubicBezTo>
                      <a:pt x="96" y="62"/>
                      <a:pt x="90" y="45"/>
                      <a:pt x="84" y="28"/>
                    </a:cubicBezTo>
                    <a:cubicBezTo>
                      <a:pt x="83" y="22"/>
                      <a:pt x="80" y="7"/>
                      <a:pt x="75" y="4"/>
                    </a:cubicBezTo>
                    <a:cubicBezTo>
                      <a:pt x="68" y="0"/>
                      <a:pt x="51" y="8"/>
                      <a:pt x="43" y="11"/>
                    </a:cubicBezTo>
                    <a:cubicBezTo>
                      <a:pt x="28" y="16"/>
                      <a:pt x="14" y="23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56"/>
                      <a:pt x="5" y="84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4" y="121"/>
                      <a:pt x="17" y="127"/>
                      <a:pt x="30" y="125"/>
                    </a:cubicBezTo>
                    <a:cubicBezTo>
                      <a:pt x="56" y="121"/>
                      <a:pt x="81" y="112"/>
                      <a:pt x="105" y="104"/>
                    </a:cubicBezTo>
                    <a:cubicBezTo>
                      <a:pt x="106" y="103"/>
                      <a:pt x="106" y="102"/>
                      <a:pt x="105" y="101"/>
                    </a:cubicBezTo>
                    <a:close/>
                    <a:moveTo>
                      <a:pt x="95" y="82"/>
                    </a:moveTo>
                    <a:cubicBezTo>
                      <a:pt x="95" y="82"/>
                      <a:pt x="96" y="82"/>
                      <a:pt x="96" y="82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6" y="83"/>
                      <a:pt x="97" y="83"/>
                    </a:cubicBezTo>
                    <a:cubicBezTo>
                      <a:pt x="97" y="83"/>
                      <a:pt x="97" y="84"/>
                      <a:pt x="96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72" y="91"/>
                      <a:pt x="48" y="100"/>
                      <a:pt x="24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8" y="106"/>
                      <a:pt x="32" y="104"/>
                      <a:pt x="36" y="103"/>
                    </a:cubicBezTo>
                    <a:cubicBezTo>
                      <a:pt x="43" y="100"/>
                      <a:pt x="50" y="97"/>
                      <a:pt x="56" y="95"/>
                    </a:cubicBezTo>
                    <a:cubicBezTo>
                      <a:pt x="69" y="90"/>
                      <a:pt x="82" y="86"/>
                      <a:pt x="95" y="82"/>
                    </a:cubicBezTo>
                    <a:close/>
                    <a:moveTo>
                      <a:pt x="24" y="110"/>
                    </a:moveTo>
                    <a:cubicBezTo>
                      <a:pt x="48" y="101"/>
                      <a:pt x="72" y="94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7"/>
                      <a:pt x="96" y="88"/>
                      <a:pt x="96" y="88"/>
                    </a:cubicBezTo>
                    <a:cubicBezTo>
                      <a:pt x="96" y="88"/>
                      <a:pt x="96" y="89"/>
                      <a:pt x="97" y="89"/>
                    </a:cubicBezTo>
                    <a:cubicBezTo>
                      <a:pt x="72" y="94"/>
                      <a:pt x="48" y="102"/>
                      <a:pt x="24" y="111"/>
                    </a:cubicBezTo>
                    <a:cubicBezTo>
                      <a:pt x="24" y="111"/>
                      <a:pt x="24" y="110"/>
                      <a:pt x="24" y="110"/>
                    </a:cubicBezTo>
                    <a:close/>
                    <a:moveTo>
                      <a:pt x="26" y="117"/>
                    </a:moveTo>
                    <a:cubicBezTo>
                      <a:pt x="49" y="112"/>
                      <a:pt x="74" y="107"/>
                      <a:pt x="96" y="99"/>
                    </a:cubicBezTo>
                    <a:cubicBezTo>
                      <a:pt x="96" y="99"/>
                      <a:pt x="96" y="98"/>
                      <a:pt x="96" y="98"/>
                    </a:cubicBezTo>
                    <a:cubicBezTo>
                      <a:pt x="72" y="103"/>
                      <a:pt x="49" y="110"/>
                      <a:pt x="25" y="116"/>
                    </a:cubicBezTo>
                    <a:cubicBezTo>
                      <a:pt x="25" y="115"/>
                      <a:pt x="25" y="115"/>
                      <a:pt x="25" y="114"/>
                    </a:cubicBezTo>
                    <a:cubicBezTo>
                      <a:pt x="49" y="107"/>
                      <a:pt x="75" y="103"/>
                      <a:pt x="99" y="94"/>
                    </a:cubicBezTo>
                    <a:cubicBezTo>
                      <a:pt x="99" y="96"/>
                      <a:pt x="99" y="98"/>
                      <a:pt x="99" y="100"/>
                    </a:cubicBezTo>
                    <a:cubicBezTo>
                      <a:pt x="95" y="101"/>
                      <a:pt x="90" y="103"/>
                      <a:pt x="85" y="105"/>
                    </a:cubicBezTo>
                    <a:cubicBezTo>
                      <a:pt x="75" y="108"/>
                      <a:pt x="65" y="111"/>
                      <a:pt x="55" y="113"/>
                    </a:cubicBezTo>
                    <a:cubicBezTo>
                      <a:pt x="49" y="115"/>
                      <a:pt x="39" y="119"/>
                      <a:pt x="33" y="118"/>
                    </a:cubicBezTo>
                    <a:cubicBezTo>
                      <a:pt x="29" y="120"/>
                      <a:pt x="27" y="119"/>
                      <a:pt x="26" y="117"/>
                    </a:cubicBezTo>
                    <a:close/>
                    <a:moveTo>
                      <a:pt x="98" y="93"/>
                    </a:moveTo>
                    <a:cubicBezTo>
                      <a:pt x="86" y="96"/>
                      <a:pt x="73" y="100"/>
                      <a:pt x="61" y="104"/>
                    </a:cubicBezTo>
                    <a:cubicBezTo>
                      <a:pt x="49" y="107"/>
                      <a:pt x="36" y="109"/>
                      <a:pt x="25" y="114"/>
                    </a:cubicBezTo>
                    <a:cubicBezTo>
                      <a:pt x="25" y="113"/>
                      <a:pt x="25" y="112"/>
                      <a:pt x="25" y="112"/>
                    </a:cubicBezTo>
                    <a:cubicBezTo>
                      <a:pt x="49" y="105"/>
                      <a:pt x="73" y="96"/>
                      <a:pt x="97" y="89"/>
                    </a:cubicBezTo>
                    <a:cubicBezTo>
                      <a:pt x="97" y="90"/>
                      <a:pt x="97" y="91"/>
                      <a:pt x="98" y="91"/>
                    </a:cubicBezTo>
                    <a:cubicBezTo>
                      <a:pt x="98" y="92"/>
                      <a:pt x="98" y="92"/>
                      <a:pt x="98" y="93"/>
                    </a:cubicBezTo>
                    <a:close/>
                    <a:moveTo>
                      <a:pt x="14" y="107"/>
                    </a:moveTo>
                    <a:cubicBezTo>
                      <a:pt x="14" y="107"/>
                      <a:pt x="13" y="107"/>
                      <a:pt x="13" y="107"/>
                    </a:cubicBezTo>
                    <a:cubicBezTo>
                      <a:pt x="8" y="81"/>
                      <a:pt x="3" y="56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0" y="22"/>
                      <a:pt x="40" y="11"/>
                      <a:pt x="61" y="7"/>
                    </a:cubicBezTo>
                    <a:cubicBezTo>
                      <a:pt x="68" y="6"/>
                      <a:pt x="72" y="5"/>
                      <a:pt x="76" y="10"/>
                    </a:cubicBezTo>
                    <a:cubicBezTo>
                      <a:pt x="79" y="13"/>
                      <a:pt x="80" y="22"/>
                      <a:pt x="81" y="25"/>
                    </a:cubicBezTo>
                    <a:cubicBezTo>
                      <a:pt x="84" y="34"/>
                      <a:pt x="88" y="43"/>
                      <a:pt x="91" y="52"/>
                    </a:cubicBezTo>
                    <a:cubicBezTo>
                      <a:pt x="93" y="59"/>
                      <a:pt x="101" y="73"/>
                      <a:pt x="94" y="79"/>
                    </a:cubicBezTo>
                    <a:cubicBezTo>
                      <a:pt x="90" y="84"/>
                      <a:pt x="74" y="86"/>
                      <a:pt x="67" y="88"/>
                    </a:cubicBezTo>
                    <a:cubicBezTo>
                      <a:pt x="52" y="93"/>
                      <a:pt x="36" y="99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0" y="107"/>
                      <a:pt x="19" y="107"/>
                      <a:pt x="18" y="108"/>
                    </a:cubicBezTo>
                    <a:cubicBezTo>
                      <a:pt x="17" y="108"/>
                      <a:pt x="17" y="108"/>
                      <a:pt x="17" y="109"/>
                    </a:cubicBezTo>
                    <a:cubicBezTo>
                      <a:pt x="17" y="113"/>
                      <a:pt x="18" y="116"/>
                      <a:pt x="20" y="118"/>
                    </a:cubicBezTo>
                    <a:cubicBezTo>
                      <a:pt x="16" y="115"/>
                      <a:pt x="15" y="113"/>
                      <a:pt x="14" y="107"/>
                    </a:cubicBezTo>
                    <a:close/>
                    <a:moveTo>
                      <a:pt x="26" y="122"/>
                    </a:moveTo>
                    <a:cubicBezTo>
                      <a:pt x="31" y="122"/>
                      <a:pt x="36" y="122"/>
                      <a:pt x="42" y="120"/>
                    </a:cubicBezTo>
                    <a:cubicBezTo>
                      <a:pt x="36" y="122"/>
                      <a:pt x="31" y="123"/>
                      <a:pt x="26" y="122"/>
                    </a:cubicBezTo>
                    <a:close/>
                    <a:moveTo>
                      <a:pt x="91" y="106"/>
                    </a:moveTo>
                    <a:cubicBezTo>
                      <a:pt x="87" y="107"/>
                      <a:pt x="83" y="108"/>
                      <a:pt x="79" y="110"/>
                    </a:cubicBezTo>
                    <a:cubicBezTo>
                      <a:pt x="71" y="112"/>
                      <a:pt x="62" y="114"/>
                      <a:pt x="54" y="116"/>
                    </a:cubicBezTo>
                    <a:cubicBezTo>
                      <a:pt x="58" y="115"/>
                      <a:pt x="62" y="114"/>
                      <a:pt x="65" y="113"/>
                    </a:cubicBezTo>
                    <a:cubicBezTo>
                      <a:pt x="73" y="111"/>
                      <a:pt x="81" y="109"/>
                      <a:pt x="89" y="106"/>
                    </a:cubicBezTo>
                    <a:cubicBezTo>
                      <a:pt x="92" y="105"/>
                      <a:pt x="106" y="101"/>
                      <a:pt x="91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0" name="Freeform 333"/>
              <p:cNvSpPr/>
              <p:nvPr/>
            </p:nvSpPr>
            <p:spPr>
              <a:xfrm>
                <a:off x="7864475" y="6094412"/>
                <a:ext cx="107950" cy="554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72">
                    <a:moveTo>
                      <a:pt x="14" y="71"/>
                    </a:moveTo>
                    <a:cubicBezTo>
                      <a:pt x="9" y="47"/>
                      <a:pt x="5" y="2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4"/>
                      <a:pt x="6" y="48"/>
                      <a:pt x="12" y="71"/>
                    </a:cubicBezTo>
                    <a:cubicBezTo>
                      <a:pt x="13" y="72"/>
                      <a:pt x="14" y="72"/>
                      <a:pt x="14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1" name="Freeform 334"/>
              <p:cNvSpPr>
                <a:spLocks noEditPoints="1"/>
              </p:cNvSpPr>
              <p:nvPr/>
            </p:nvSpPr>
            <p:spPr>
              <a:xfrm>
                <a:off x="8002587" y="6024562"/>
                <a:ext cx="30162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31">
                    <a:moveTo>
                      <a:pt x="1" y="12"/>
                    </a:moveTo>
                    <a:cubicBezTo>
                      <a:pt x="3" y="18"/>
                      <a:pt x="5" y="24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7" y="26"/>
                      <a:pt x="28" y="22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19"/>
                      <a:pt x="39" y="19"/>
                    </a:cubicBezTo>
                    <a:cubicBezTo>
                      <a:pt x="37" y="13"/>
                      <a:pt x="35" y="7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3"/>
                      <a:pt x="11" y="7"/>
                      <a:pt x="1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lose/>
                    <a:moveTo>
                      <a:pt x="38" y="19"/>
                    </a:moveTo>
                    <a:cubicBezTo>
                      <a:pt x="27" y="21"/>
                      <a:pt x="17" y="24"/>
                      <a:pt x="7" y="29"/>
                    </a:cubicBezTo>
                    <a:cubicBezTo>
                      <a:pt x="6" y="23"/>
                      <a:pt x="4" y="18"/>
                      <a:pt x="2" y="12"/>
                    </a:cubicBezTo>
                    <a:cubicBezTo>
                      <a:pt x="12" y="8"/>
                      <a:pt x="22" y="4"/>
                      <a:pt x="32" y="2"/>
                    </a:cubicBezTo>
                    <a:cubicBezTo>
                      <a:pt x="34" y="7"/>
                      <a:pt x="36" y="13"/>
                      <a:pt x="38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2" name="Freeform 335"/>
              <p:cNvSpPr>
                <a:spLocks noEditPoints="1"/>
              </p:cNvSpPr>
              <p:nvPr/>
            </p:nvSpPr>
            <p:spPr>
              <a:xfrm>
                <a:off x="6807200" y="1065212"/>
                <a:ext cx="1179513" cy="1365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3" h="177">
                    <a:moveTo>
                      <a:pt x="152" y="134"/>
                    </a:moveTo>
                    <a:cubicBezTo>
                      <a:pt x="148" y="118"/>
                      <a:pt x="144" y="101"/>
                      <a:pt x="138" y="86"/>
                    </a:cubicBezTo>
                    <a:cubicBezTo>
                      <a:pt x="138" y="85"/>
                      <a:pt x="138" y="85"/>
                      <a:pt x="138" y="85"/>
                    </a:cubicBezTo>
                    <a:cubicBezTo>
                      <a:pt x="139" y="84"/>
                      <a:pt x="138" y="84"/>
                      <a:pt x="138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32" y="68"/>
                      <a:pt x="125" y="52"/>
                      <a:pt x="118" y="37"/>
                    </a:cubicBezTo>
                    <a:cubicBezTo>
                      <a:pt x="118" y="36"/>
                      <a:pt x="118" y="35"/>
                      <a:pt x="118" y="35"/>
                    </a:cubicBezTo>
                    <a:cubicBezTo>
                      <a:pt x="117" y="34"/>
                      <a:pt x="116" y="34"/>
                      <a:pt x="116" y="33"/>
                    </a:cubicBezTo>
                    <a:cubicBezTo>
                      <a:pt x="110" y="22"/>
                      <a:pt x="104" y="11"/>
                      <a:pt x="98" y="0"/>
                    </a:cubicBezTo>
                    <a:cubicBezTo>
                      <a:pt x="97" y="0"/>
                      <a:pt x="97" y="0"/>
                      <a:pt x="96" y="0"/>
                    </a:cubicBezTo>
                    <a:cubicBezTo>
                      <a:pt x="81" y="4"/>
                      <a:pt x="67" y="8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34" y="20"/>
                      <a:pt x="16" y="28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6" y="83"/>
                      <a:pt x="17" y="130"/>
                      <a:pt x="34" y="173"/>
                    </a:cubicBezTo>
                    <a:cubicBezTo>
                      <a:pt x="34" y="173"/>
                      <a:pt x="34" y="173"/>
                      <a:pt x="34" y="173"/>
                    </a:cubicBezTo>
                    <a:cubicBezTo>
                      <a:pt x="34" y="173"/>
                      <a:pt x="34" y="173"/>
                      <a:pt x="34" y="173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4"/>
                      <a:pt x="37" y="175"/>
                      <a:pt x="38" y="174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54" y="177"/>
                      <a:pt x="71" y="170"/>
                      <a:pt x="86" y="165"/>
                    </a:cubicBezTo>
                    <a:cubicBezTo>
                      <a:pt x="87" y="166"/>
                      <a:pt x="87" y="165"/>
                      <a:pt x="88" y="165"/>
                    </a:cubicBezTo>
                    <a:cubicBezTo>
                      <a:pt x="89" y="165"/>
                      <a:pt x="90" y="164"/>
                      <a:pt x="92" y="164"/>
                    </a:cubicBezTo>
                    <a:cubicBezTo>
                      <a:pt x="103" y="161"/>
                      <a:pt x="114" y="158"/>
                      <a:pt x="125" y="155"/>
                    </a:cubicBezTo>
                    <a:cubicBezTo>
                      <a:pt x="125" y="155"/>
                      <a:pt x="125" y="155"/>
                      <a:pt x="126" y="155"/>
                    </a:cubicBezTo>
                    <a:cubicBezTo>
                      <a:pt x="127" y="155"/>
                      <a:pt x="127" y="155"/>
                      <a:pt x="128" y="154"/>
                    </a:cubicBezTo>
                    <a:cubicBezTo>
                      <a:pt x="135" y="151"/>
                      <a:pt x="142" y="148"/>
                      <a:pt x="149" y="145"/>
                    </a:cubicBezTo>
                    <a:cubicBezTo>
                      <a:pt x="149" y="145"/>
                      <a:pt x="149" y="144"/>
                      <a:pt x="150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1" y="144"/>
                      <a:pt x="150" y="143"/>
                      <a:pt x="150" y="142"/>
                    </a:cubicBezTo>
                    <a:cubicBezTo>
                      <a:pt x="150" y="141"/>
                      <a:pt x="150" y="138"/>
                      <a:pt x="149" y="137"/>
                    </a:cubicBezTo>
                    <a:cubicBezTo>
                      <a:pt x="149" y="137"/>
                      <a:pt x="150" y="136"/>
                      <a:pt x="150" y="136"/>
                    </a:cubicBezTo>
                    <a:cubicBezTo>
                      <a:pt x="151" y="136"/>
                      <a:pt x="153" y="135"/>
                      <a:pt x="152" y="134"/>
                    </a:cubicBezTo>
                    <a:close/>
                    <a:moveTo>
                      <a:pt x="149" y="135"/>
                    </a:moveTo>
                    <a:cubicBezTo>
                      <a:pt x="149" y="135"/>
                      <a:pt x="149" y="135"/>
                      <a:pt x="149" y="135"/>
                    </a:cubicBezTo>
                    <a:cubicBezTo>
                      <a:pt x="141" y="138"/>
                      <a:pt x="133" y="140"/>
                      <a:pt x="124" y="142"/>
                    </a:cubicBezTo>
                    <a:cubicBezTo>
                      <a:pt x="125" y="128"/>
                      <a:pt x="133" y="101"/>
                      <a:pt x="137" y="90"/>
                    </a:cubicBezTo>
                    <a:cubicBezTo>
                      <a:pt x="142" y="104"/>
                      <a:pt x="146" y="119"/>
                      <a:pt x="149" y="135"/>
                    </a:cubicBezTo>
                    <a:close/>
                    <a:moveTo>
                      <a:pt x="88" y="4"/>
                    </a:moveTo>
                    <a:cubicBezTo>
                      <a:pt x="100" y="4"/>
                      <a:pt x="103" y="13"/>
                      <a:pt x="108" y="23"/>
                    </a:cubicBezTo>
                    <a:cubicBezTo>
                      <a:pt x="109" y="25"/>
                      <a:pt x="110" y="27"/>
                      <a:pt x="111" y="29"/>
                    </a:cubicBezTo>
                    <a:cubicBezTo>
                      <a:pt x="95" y="18"/>
                      <a:pt x="74" y="20"/>
                      <a:pt x="56" y="14"/>
                    </a:cubicBezTo>
                    <a:cubicBezTo>
                      <a:pt x="57" y="14"/>
                      <a:pt x="58" y="13"/>
                      <a:pt x="60" y="13"/>
                    </a:cubicBezTo>
                    <a:cubicBezTo>
                      <a:pt x="68" y="10"/>
                      <a:pt x="79" y="5"/>
                      <a:pt x="88" y="4"/>
                    </a:cubicBezTo>
                    <a:close/>
                    <a:moveTo>
                      <a:pt x="1" y="37"/>
                    </a:moveTo>
                    <a:cubicBezTo>
                      <a:pt x="18" y="30"/>
                      <a:pt x="34" y="22"/>
                      <a:pt x="51" y="16"/>
                    </a:cubicBezTo>
                    <a:cubicBezTo>
                      <a:pt x="51" y="17"/>
                      <a:pt x="52" y="17"/>
                      <a:pt x="53" y="17"/>
                    </a:cubicBezTo>
                    <a:cubicBezTo>
                      <a:pt x="65" y="17"/>
                      <a:pt x="78" y="21"/>
                      <a:pt x="90" y="24"/>
                    </a:cubicBezTo>
                    <a:cubicBezTo>
                      <a:pt x="99" y="26"/>
                      <a:pt x="106" y="32"/>
                      <a:pt x="114" y="36"/>
                    </a:cubicBezTo>
                    <a:cubicBezTo>
                      <a:pt x="122" y="52"/>
                      <a:pt x="129" y="69"/>
                      <a:pt x="135" y="86"/>
                    </a:cubicBezTo>
                    <a:cubicBezTo>
                      <a:pt x="129" y="92"/>
                      <a:pt x="128" y="109"/>
                      <a:pt x="126" y="116"/>
                    </a:cubicBezTo>
                    <a:cubicBezTo>
                      <a:pt x="125" y="120"/>
                      <a:pt x="121" y="133"/>
                      <a:pt x="120" y="143"/>
                    </a:cubicBezTo>
                    <a:cubicBezTo>
                      <a:pt x="113" y="145"/>
                      <a:pt x="105" y="147"/>
                      <a:pt x="98" y="149"/>
                    </a:cubicBezTo>
                    <a:cubicBezTo>
                      <a:pt x="77" y="155"/>
                      <a:pt x="57" y="165"/>
                      <a:pt x="36" y="171"/>
                    </a:cubicBezTo>
                    <a:cubicBezTo>
                      <a:pt x="36" y="171"/>
                      <a:pt x="36" y="171"/>
                      <a:pt x="35" y="171"/>
                    </a:cubicBezTo>
                    <a:cubicBezTo>
                      <a:pt x="24" y="126"/>
                      <a:pt x="10" y="83"/>
                      <a:pt x="1" y="37"/>
                    </a:cubicBezTo>
                    <a:close/>
                    <a:moveTo>
                      <a:pt x="85" y="164"/>
                    </a:moveTo>
                    <a:cubicBezTo>
                      <a:pt x="72" y="168"/>
                      <a:pt x="59" y="172"/>
                      <a:pt x="46" y="173"/>
                    </a:cubicBezTo>
                    <a:cubicBezTo>
                      <a:pt x="59" y="169"/>
                      <a:pt x="73" y="166"/>
                      <a:pt x="84" y="161"/>
                    </a:cubicBezTo>
                    <a:cubicBezTo>
                      <a:pt x="84" y="162"/>
                      <a:pt x="84" y="163"/>
                      <a:pt x="85" y="164"/>
                    </a:cubicBezTo>
                    <a:close/>
                    <a:moveTo>
                      <a:pt x="83" y="159"/>
                    </a:moveTo>
                    <a:cubicBezTo>
                      <a:pt x="76" y="160"/>
                      <a:pt x="70" y="163"/>
                      <a:pt x="63" y="165"/>
                    </a:cubicBezTo>
                    <a:cubicBezTo>
                      <a:pt x="60" y="166"/>
                      <a:pt x="48" y="172"/>
                      <a:pt x="46" y="170"/>
                    </a:cubicBezTo>
                    <a:cubicBezTo>
                      <a:pt x="57" y="164"/>
                      <a:pt x="70" y="159"/>
                      <a:pt x="83" y="155"/>
                    </a:cubicBezTo>
                    <a:cubicBezTo>
                      <a:pt x="83" y="157"/>
                      <a:pt x="83" y="158"/>
                      <a:pt x="83" y="159"/>
                    </a:cubicBezTo>
                    <a:close/>
                    <a:moveTo>
                      <a:pt x="44" y="171"/>
                    </a:moveTo>
                    <a:cubicBezTo>
                      <a:pt x="44" y="171"/>
                      <a:pt x="44" y="171"/>
                      <a:pt x="45" y="172"/>
                    </a:cubicBezTo>
                    <a:cubicBezTo>
                      <a:pt x="45" y="173"/>
                      <a:pt x="45" y="173"/>
                      <a:pt x="45" y="173"/>
                    </a:cubicBezTo>
                    <a:cubicBezTo>
                      <a:pt x="43" y="173"/>
                      <a:pt x="42" y="173"/>
                      <a:pt x="40" y="173"/>
                    </a:cubicBezTo>
                    <a:cubicBezTo>
                      <a:pt x="42" y="172"/>
                      <a:pt x="43" y="171"/>
                      <a:pt x="44" y="171"/>
                    </a:cubicBezTo>
                    <a:close/>
                    <a:moveTo>
                      <a:pt x="88" y="163"/>
                    </a:moveTo>
                    <a:cubicBezTo>
                      <a:pt x="87" y="160"/>
                      <a:pt x="86" y="157"/>
                      <a:pt x="85" y="155"/>
                    </a:cubicBezTo>
                    <a:cubicBezTo>
                      <a:pt x="93" y="153"/>
                      <a:pt x="100" y="151"/>
                      <a:pt x="108" y="149"/>
                    </a:cubicBezTo>
                    <a:cubicBezTo>
                      <a:pt x="111" y="148"/>
                      <a:pt x="116" y="147"/>
                      <a:pt x="120" y="146"/>
                    </a:cubicBezTo>
                    <a:cubicBezTo>
                      <a:pt x="120" y="149"/>
                      <a:pt x="121" y="151"/>
                      <a:pt x="122" y="153"/>
                    </a:cubicBezTo>
                    <a:cubicBezTo>
                      <a:pt x="114" y="155"/>
                      <a:pt x="105" y="157"/>
                      <a:pt x="97" y="160"/>
                    </a:cubicBezTo>
                    <a:cubicBezTo>
                      <a:pt x="94" y="161"/>
                      <a:pt x="91" y="162"/>
                      <a:pt x="88" y="163"/>
                    </a:cubicBezTo>
                    <a:close/>
                    <a:moveTo>
                      <a:pt x="147" y="139"/>
                    </a:moveTo>
                    <a:cubicBezTo>
                      <a:pt x="147" y="140"/>
                      <a:pt x="147" y="141"/>
                      <a:pt x="148" y="142"/>
                    </a:cubicBezTo>
                    <a:cubicBezTo>
                      <a:pt x="141" y="146"/>
                      <a:pt x="133" y="149"/>
                      <a:pt x="126" y="152"/>
                    </a:cubicBezTo>
                    <a:cubicBezTo>
                      <a:pt x="124" y="151"/>
                      <a:pt x="124" y="149"/>
                      <a:pt x="124" y="145"/>
                    </a:cubicBezTo>
                    <a:cubicBezTo>
                      <a:pt x="132" y="144"/>
                      <a:pt x="141" y="142"/>
                      <a:pt x="147" y="138"/>
                    </a:cubicBezTo>
                    <a:cubicBezTo>
                      <a:pt x="147" y="139"/>
                      <a:pt x="147" y="139"/>
                      <a:pt x="14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3" name="Freeform 336"/>
              <p:cNvSpPr>
                <a:spLocks noEditPoints="1"/>
              </p:cNvSpPr>
              <p:nvPr/>
            </p:nvSpPr>
            <p:spPr>
              <a:xfrm>
                <a:off x="1014412" y="7327899"/>
                <a:ext cx="354013" cy="2540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33">
                    <a:moveTo>
                      <a:pt x="0" y="18"/>
                    </a:moveTo>
                    <a:cubicBezTo>
                      <a:pt x="1" y="20"/>
                      <a:pt x="2" y="22"/>
                      <a:pt x="2" y="24"/>
                    </a:cubicBezTo>
                    <a:cubicBezTo>
                      <a:pt x="3" y="26"/>
                      <a:pt x="4" y="29"/>
                      <a:pt x="5" y="32"/>
                    </a:cubicBezTo>
                    <a:cubicBezTo>
                      <a:pt x="5" y="33"/>
                      <a:pt x="6" y="32"/>
                      <a:pt x="6" y="32"/>
                    </a:cubicBezTo>
                    <a:cubicBezTo>
                      <a:pt x="19" y="27"/>
                      <a:pt x="32" y="21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6" y="16"/>
                      <a:pt x="46" y="15"/>
                    </a:cubicBezTo>
                    <a:cubicBezTo>
                      <a:pt x="45" y="11"/>
                      <a:pt x="43" y="5"/>
                      <a:pt x="40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27" y="3"/>
                      <a:pt x="13" y="11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44" y="14"/>
                    </a:moveTo>
                    <a:cubicBezTo>
                      <a:pt x="31" y="19"/>
                      <a:pt x="18" y="24"/>
                      <a:pt x="6" y="31"/>
                    </a:cubicBezTo>
                    <a:cubicBezTo>
                      <a:pt x="5" y="27"/>
                      <a:pt x="3" y="22"/>
                      <a:pt x="1" y="18"/>
                    </a:cubicBezTo>
                    <a:cubicBezTo>
                      <a:pt x="14" y="13"/>
                      <a:pt x="28" y="8"/>
                      <a:pt x="39" y="1"/>
                    </a:cubicBezTo>
                    <a:cubicBezTo>
                      <a:pt x="40" y="6"/>
                      <a:pt x="42" y="10"/>
                      <a:pt x="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4" name="Freeform 339"/>
              <p:cNvSpPr/>
              <p:nvPr/>
            </p:nvSpPr>
            <p:spPr>
              <a:xfrm>
                <a:off x="6846887" y="1373187"/>
                <a:ext cx="261938" cy="955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124">
                    <a:moveTo>
                      <a:pt x="31" y="123"/>
                    </a:moveTo>
                    <a:cubicBezTo>
                      <a:pt x="32" y="124"/>
                      <a:pt x="34" y="123"/>
                      <a:pt x="34" y="122"/>
                    </a:cubicBezTo>
                    <a:cubicBezTo>
                      <a:pt x="18" y="83"/>
                      <a:pt x="13" y="4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" y="22"/>
                      <a:pt x="11" y="44"/>
                      <a:pt x="16" y="66"/>
                    </a:cubicBezTo>
                    <a:cubicBezTo>
                      <a:pt x="21" y="85"/>
                      <a:pt x="24" y="104"/>
                      <a:pt x="31" y="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5" name="Freeform 340"/>
              <p:cNvSpPr/>
              <p:nvPr/>
            </p:nvSpPr>
            <p:spPr>
              <a:xfrm>
                <a:off x="6884987" y="1373187"/>
                <a:ext cx="269875" cy="9413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122">
                    <a:moveTo>
                      <a:pt x="34" y="119"/>
                    </a:moveTo>
                    <a:cubicBezTo>
                      <a:pt x="20" y="80"/>
                      <a:pt x="14" y="3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40"/>
                      <a:pt x="18" y="81"/>
                      <a:pt x="32" y="120"/>
                    </a:cubicBezTo>
                    <a:cubicBezTo>
                      <a:pt x="32" y="122"/>
                      <a:pt x="35" y="121"/>
                      <a:pt x="34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6" name="Freeform 341"/>
              <p:cNvSpPr>
                <a:spLocks noEditPoints="1"/>
              </p:cNvSpPr>
              <p:nvPr/>
            </p:nvSpPr>
            <p:spPr>
              <a:xfrm>
                <a:off x="0" y="2430463"/>
                <a:ext cx="939800" cy="1149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49">
                    <a:moveTo>
                      <a:pt x="122" y="89"/>
                    </a:moveTo>
                    <a:cubicBezTo>
                      <a:pt x="122" y="89"/>
                      <a:pt x="122" y="90"/>
                      <a:pt x="121" y="90"/>
                    </a:cubicBezTo>
                    <a:cubicBezTo>
                      <a:pt x="122" y="73"/>
                      <a:pt x="121" y="57"/>
                      <a:pt x="119" y="41"/>
                    </a:cubicBezTo>
                    <a:cubicBezTo>
                      <a:pt x="120" y="41"/>
                      <a:pt x="120" y="40"/>
                      <a:pt x="120" y="39"/>
                    </a:cubicBezTo>
                    <a:cubicBezTo>
                      <a:pt x="119" y="39"/>
                      <a:pt x="119" y="38"/>
                      <a:pt x="119" y="37"/>
                    </a:cubicBezTo>
                    <a:cubicBezTo>
                      <a:pt x="117" y="25"/>
                      <a:pt x="115" y="14"/>
                      <a:pt x="113" y="2"/>
                    </a:cubicBezTo>
                    <a:cubicBezTo>
                      <a:pt x="113" y="2"/>
                      <a:pt x="112" y="2"/>
                      <a:pt x="112" y="2"/>
                    </a:cubicBezTo>
                    <a:cubicBezTo>
                      <a:pt x="98" y="1"/>
                      <a:pt x="83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50" y="1"/>
                      <a:pt x="32" y="2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6" y="48"/>
                      <a:pt x="0" y="92"/>
                      <a:pt x="1" y="136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2" y="137"/>
                      <a:pt x="3" y="138"/>
                      <a:pt x="4" y="138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18" y="145"/>
                      <a:pt x="34" y="145"/>
                      <a:pt x="49" y="145"/>
                    </a:cubicBezTo>
                    <a:cubicBezTo>
                      <a:pt x="50" y="146"/>
                      <a:pt x="50" y="146"/>
                      <a:pt x="51" y="145"/>
                    </a:cubicBezTo>
                    <a:cubicBezTo>
                      <a:pt x="51" y="145"/>
                      <a:pt x="52" y="145"/>
                      <a:pt x="52" y="145"/>
                    </a:cubicBezTo>
                    <a:cubicBezTo>
                      <a:pt x="63" y="146"/>
                      <a:pt x="75" y="148"/>
                      <a:pt x="87" y="148"/>
                    </a:cubicBezTo>
                    <a:cubicBezTo>
                      <a:pt x="87" y="148"/>
                      <a:pt x="88" y="149"/>
                      <a:pt x="89" y="149"/>
                    </a:cubicBezTo>
                    <a:cubicBezTo>
                      <a:pt x="89" y="149"/>
                      <a:pt x="90" y="149"/>
                      <a:pt x="90" y="148"/>
                    </a:cubicBezTo>
                    <a:cubicBezTo>
                      <a:pt x="97" y="148"/>
                      <a:pt x="105" y="148"/>
                      <a:pt x="112" y="146"/>
                    </a:cubicBezTo>
                    <a:cubicBezTo>
                      <a:pt x="112" y="146"/>
                      <a:pt x="112" y="146"/>
                      <a:pt x="113" y="146"/>
                    </a:cubicBezTo>
                    <a:cubicBezTo>
                      <a:pt x="113" y="146"/>
                      <a:pt x="114" y="145"/>
                      <a:pt x="114" y="145"/>
                    </a:cubicBezTo>
                    <a:cubicBezTo>
                      <a:pt x="114" y="143"/>
                      <a:pt x="115" y="141"/>
                      <a:pt x="114" y="139"/>
                    </a:cubicBezTo>
                    <a:cubicBezTo>
                      <a:pt x="115" y="139"/>
                      <a:pt x="116" y="139"/>
                      <a:pt x="116" y="139"/>
                    </a:cubicBezTo>
                    <a:cubicBezTo>
                      <a:pt x="117" y="140"/>
                      <a:pt x="118" y="139"/>
                      <a:pt x="118" y="138"/>
                    </a:cubicBezTo>
                    <a:cubicBezTo>
                      <a:pt x="120" y="122"/>
                      <a:pt x="121" y="107"/>
                      <a:pt x="121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89"/>
                      <a:pt x="122" y="89"/>
                    </a:cubicBezTo>
                    <a:close/>
                    <a:moveTo>
                      <a:pt x="92" y="3"/>
                    </a:moveTo>
                    <a:cubicBezTo>
                      <a:pt x="95" y="3"/>
                      <a:pt x="103" y="2"/>
                      <a:pt x="105" y="3"/>
                    </a:cubicBezTo>
                    <a:cubicBezTo>
                      <a:pt x="112" y="7"/>
                      <a:pt x="114" y="19"/>
                      <a:pt x="115" y="25"/>
                    </a:cubicBezTo>
                    <a:cubicBezTo>
                      <a:pt x="115" y="27"/>
                      <a:pt x="115" y="30"/>
                      <a:pt x="115" y="32"/>
                    </a:cubicBezTo>
                    <a:cubicBezTo>
                      <a:pt x="105" y="17"/>
                      <a:pt x="85" y="13"/>
                      <a:pt x="71" y="2"/>
                    </a:cubicBezTo>
                    <a:cubicBezTo>
                      <a:pt x="78" y="2"/>
                      <a:pt x="85" y="2"/>
                      <a:pt x="92" y="3"/>
                    </a:cubicBezTo>
                    <a:close/>
                    <a:moveTo>
                      <a:pt x="67" y="2"/>
                    </a:moveTo>
                    <a:cubicBezTo>
                      <a:pt x="67" y="3"/>
                      <a:pt x="67" y="3"/>
                      <a:pt x="68" y="4"/>
                    </a:cubicBezTo>
                    <a:cubicBezTo>
                      <a:pt x="78" y="7"/>
                      <a:pt x="90" y="16"/>
                      <a:pt x="99" y="22"/>
                    </a:cubicBezTo>
                    <a:cubicBezTo>
                      <a:pt x="106" y="27"/>
                      <a:pt x="110" y="34"/>
                      <a:pt x="116" y="39"/>
                    </a:cubicBezTo>
                    <a:cubicBezTo>
                      <a:pt x="118" y="56"/>
                      <a:pt x="119" y="73"/>
                      <a:pt x="119" y="91"/>
                    </a:cubicBezTo>
                    <a:cubicBezTo>
                      <a:pt x="116" y="92"/>
                      <a:pt x="114" y="95"/>
                      <a:pt x="113" y="97"/>
                    </a:cubicBezTo>
                    <a:cubicBezTo>
                      <a:pt x="108" y="103"/>
                      <a:pt x="103" y="110"/>
                      <a:pt x="99" y="117"/>
                    </a:cubicBezTo>
                    <a:cubicBezTo>
                      <a:pt x="97" y="120"/>
                      <a:pt x="91" y="129"/>
                      <a:pt x="87" y="136"/>
                    </a:cubicBezTo>
                    <a:cubicBezTo>
                      <a:pt x="79" y="135"/>
                      <a:pt x="71" y="134"/>
                      <a:pt x="62" y="134"/>
                    </a:cubicBezTo>
                    <a:cubicBezTo>
                      <a:pt x="43" y="133"/>
                      <a:pt x="23" y="136"/>
                      <a:pt x="3" y="135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7" y="91"/>
                      <a:pt x="9" y="49"/>
                      <a:pt x="15" y="6"/>
                    </a:cubicBezTo>
                    <a:cubicBezTo>
                      <a:pt x="32" y="4"/>
                      <a:pt x="49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lose/>
                    <a:moveTo>
                      <a:pt x="49" y="143"/>
                    </a:moveTo>
                    <a:cubicBezTo>
                      <a:pt x="37" y="143"/>
                      <a:pt x="23" y="143"/>
                      <a:pt x="12" y="140"/>
                    </a:cubicBezTo>
                    <a:cubicBezTo>
                      <a:pt x="24" y="140"/>
                      <a:pt x="37" y="142"/>
                      <a:pt x="49" y="141"/>
                    </a:cubicBezTo>
                    <a:cubicBezTo>
                      <a:pt x="49" y="142"/>
                      <a:pt x="49" y="142"/>
                      <a:pt x="49" y="143"/>
                    </a:cubicBezTo>
                    <a:close/>
                    <a:moveTo>
                      <a:pt x="49" y="139"/>
                    </a:moveTo>
                    <a:cubicBezTo>
                      <a:pt x="44" y="138"/>
                      <a:pt x="38" y="138"/>
                      <a:pt x="32" y="138"/>
                    </a:cubicBezTo>
                    <a:cubicBezTo>
                      <a:pt x="29" y="138"/>
                      <a:pt x="15" y="139"/>
                      <a:pt x="13" y="137"/>
                    </a:cubicBezTo>
                    <a:cubicBezTo>
                      <a:pt x="25" y="135"/>
                      <a:pt x="38" y="135"/>
                      <a:pt x="50" y="136"/>
                    </a:cubicBezTo>
                    <a:cubicBezTo>
                      <a:pt x="50" y="137"/>
                      <a:pt x="49" y="138"/>
                      <a:pt x="49" y="139"/>
                    </a:cubicBezTo>
                    <a:close/>
                    <a:moveTo>
                      <a:pt x="11" y="137"/>
                    </a:moveTo>
                    <a:cubicBezTo>
                      <a:pt x="11" y="137"/>
                      <a:pt x="11" y="138"/>
                      <a:pt x="11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9" y="139"/>
                      <a:pt x="8" y="138"/>
                      <a:pt x="7" y="138"/>
                    </a:cubicBezTo>
                    <a:cubicBezTo>
                      <a:pt x="8" y="137"/>
                      <a:pt x="9" y="137"/>
                      <a:pt x="11" y="137"/>
                    </a:cubicBezTo>
                    <a:close/>
                    <a:moveTo>
                      <a:pt x="52" y="143"/>
                    </a:moveTo>
                    <a:cubicBezTo>
                      <a:pt x="52" y="141"/>
                      <a:pt x="52" y="138"/>
                      <a:pt x="52" y="136"/>
                    </a:cubicBezTo>
                    <a:cubicBezTo>
                      <a:pt x="58" y="136"/>
                      <a:pt x="64" y="136"/>
                      <a:pt x="69" y="137"/>
                    </a:cubicBezTo>
                    <a:cubicBezTo>
                      <a:pt x="74" y="137"/>
                      <a:pt x="80" y="138"/>
                      <a:pt x="86" y="139"/>
                    </a:cubicBezTo>
                    <a:cubicBezTo>
                      <a:pt x="85" y="141"/>
                      <a:pt x="85" y="144"/>
                      <a:pt x="85" y="146"/>
                    </a:cubicBezTo>
                    <a:cubicBezTo>
                      <a:pt x="76" y="145"/>
                      <a:pt x="66" y="144"/>
                      <a:pt x="56" y="144"/>
                    </a:cubicBezTo>
                    <a:cubicBezTo>
                      <a:pt x="55" y="143"/>
                      <a:pt x="53" y="143"/>
                      <a:pt x="52" y="143"/>
                    </a:cubicBezTo>
                    <a:close/>
                    <a:moveTo>
                      <a:pt x="112" y="141"/>
                    </a:moveTo>
                    <a:cubicBezTo>
                      <a:pt x="112" y="142"/>
                      <a:pt x="112" y="143"/>
                      <a:pt x="111" y="144"/>
                    </a:cubicBezTo>
                    <a:cubicBezTo>
                      <a:pt x="104" y="145"/>
                      <a:pt x="96" y="146"/>
                      <a:pt x="89" y="146"/>
                    </a:cubicBezTo>
                    <a:cubicBezTo>
                      <a:pt x="88" y="145"/>
                      <a:pt x="89" y="142"/>
                      <a:pt x="90" y="139"/>
                    </a:cubicBezTo>
                    <a:cubicBezTo>
                      <a:pt x="97" y="141"/>
                      <a:pt x="105" y="141"/>
                      <a:pt x="112" y="140"/>
                    </a:cubicBezTo>
                    <a:cubicBezTo>
                      <a:pt x="112" y="140"/>
                      <a:pt x="112" y="141"/>
                      <a:pt x="112" y="141"/>
                    </a:cubicBezTo>
                    <a:close/>
                    <a:moveTo>
                      <a:pt x="116" y="138"/>
                    </a:moveTo>
                    <a:cubicBezTo>
                      <a:pt x="107" y="138"/>
                      <a:pt x="99" y="137"/>
                      <a:pt x="91" y="137"/>
                    </a:cubicBezTo>
                    <a:cubicBezTo>
                      <a:pt x="97" y="124"/>
                      <a:pt x="112" y="103"/>
                      <a:pt x="119" y="94"/>
                    </a:cubicBezTo>
                    <a:cubicBezTo>
                      <a:pt x="118" y="109"/>
                      <a:pt x="117" y="123"/>
                      <a:pt x="116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7" name="Freeform 342"/>
              <p:cNvSpPr>
                <a:spLocks noEditPoints="1"/>
              </p:cNvSpPr>
              <p:nvPr/>
            </p:nvSpPr>
            <p:spPr>
              <a:xfrm>
                <a:off x="261937" y="2576513"/>
                <a:ext cx="32385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2" h="19">
                    <a:moveTo>
                      <a:pt x="1" y="19"/>
                    </a:moveTo>
                    <a:cubicBezTo>
                      <a:pt x="14" y="18"/>
                      <a:pt x="27" y="17"/>
                      <a:pt x="40" y="16"/>
                    </a:cubicBezTo>
                    <a:cubicBezTo>
                      <a:pt x="40" y="16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2" y="12"/>
                      <a:pt x="42" y="7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1" y="1"/>
                    </a:cubicBezTo>
                    <a:cubicBezTo>
                      <a:pt x="28" y="0"/>
                      <a:pt x="14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0" y="9"/>
                      <a:pt x="0" y="11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lose/>
                    <a:moveTo>
                      <a:pt x="40" y="2"/>
                    </a:moveTo>
                    <a:cubicBezTo>
                      <a:pt x="39" y="6"/>
                      <a:pt x="40" y="11"/>
                      <a:pt x="40" y="15"/>
                    </a:cubicBezTo>
                    <a:cubicBezTo>
                      <a:pt x="27" y="15"/>
                      <a:pt x="14" y="16"/>
                      <a:pt x="1" y="18"/>
                    </a:cubicBezTo>
                    <a:cubicBezTo>
                      <a:pt x="2" y="14"/>
                      <a:pt x="2" y="9"/>
                      <a:pt x="1" y="5"/>
                    </a:cubicBezTo>
                    <a:cubicBezTo>
                      <a:pt x="14" y="4"/>
                      <a:pt x="27" y="4"/>
                      <a:pt x="4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8" name="Freeform 343"/>
              <p:cNvSpPr/>
              <p:nvPr/>
            </p:nvSpPr>
            <p:spPr>
              <a:xfrm>
                <a:off x="315912" y="2616200"/>
                <a:ext cx="2159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3">
                    <a:moveTo>
                      <a:pt x="28" y="1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19" y="0"/>
                      <a:pt x="9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3"/>
                      <a:pt x="19" y="3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9" name="Freeform 344"/>
              <p:cNvSpPr/>
              <p:nvPr/>
            </p:nvSpPr>
            <p:spPr>
              <a:xfrm>
                <a:off x="307975" y="2646363"/>
                <a:ext cx="23812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30" y="1"/>
                    </a:moveTo>
                    <a:cubicBezTo>
                      <a:pt x="31" y="1"/>
                      <a:pt x="31" y="0"/>
                      <a:pt x="30" y="0"/>
                    </a:cubicBezTo>
                    <a:cubicBezTo>
                      <a:pt x="20" y="1"/>
                      <a:pt x="1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0" y="4"/>
                      <a:pt x="20" y="2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0" name="Freeform 347"/>
              <p:cNvSpPr>
                <a:spLocks noEditPoints="1"/>
              </p:cNvSpPr>
              <p:nvPr/>
            </p:nvSpPr>
            <p:spPr>
              <a:xfrm>
                <a:off x="8642350" y="7967662"/>
                <a:ext cx="655638" cy="1343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5" h="174">
                    <a:moveTo>
                      <a:pt x="79" y="1"/>
                    </a:moveTo>
                    <a:cubicBezTo>
                      <a:pt x="48" y="42"/>
                      <a:pt x="24" y="88"/>
                      <a:pt x="12" y="138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1" y="141"/>
                      <a:pt x="10" y="143"/>
                      <a:pt x="9" y="146"/>
                    </a:cubicBezTo>
                    <a:cubicBezTo>
                      <a:pt x="9" y="147"/>
                      <a:pt x="10" y="147"/>
                      <a:pt x="10" y="146"/>
                    </a:cubicBezTo>
                    <a:cubicBezTo>
                      <a:pt x="11" y="145"/>
                      <a:pt x="11" y="143"/>
                      <a:pt x="12" y="141"/>
                    </a:cubicBezTo>
                    <a:cubicBezTo>
                      <a:pt x="12" y="142"/>
                      <a:pt x="13" y="142"/>
                      <a:pt x="14" y="143"/>
                    </a:cubicBezTo>
                    <a:cubicBezTo>
                      <a:pt x="17" y="144"/>
                      <a:pt x="23" y="143"/>
                      <a:pt x="27" y="144"/>
                    </a:cubicBezTo>
                    <a:cubicBezTo>
                      <a:pt x="32" y="144"/>
                      <a:pt x="36" y="145"/>
                      <a:pt x="41" y="144"/>
                    </a:cubicBezTo>
                    <a:cubicBezTo>
                      <a:pt x="46" y="143"/>
                      <a:pt x="55" y="140"/>
                      <a:pt x="62" y="136"/>
                    </a:cubicBezTo>
                    <a:cubicBezTo>
                      <a:pt x="58" y="139"/>
                      <a:pt x="55" y="142"/>
                      <a:pt x="50" y="143"/>
                    </a:cubicBezTo>
                    <a:cubicBezTo>
                      <a:pt x="38" y="148"/>
                      <a:pt x="26" y="146"/>
                      <a:pt x="13" y="147"/>
                    </a:cubicBezTo>
                    <a:cubicBezTo>
                      <a:pt x="5" y="148"/>
                      <a:pt x="0" y="152"/>
                      <a:pt x="2" y="160"/>
                    </a:cubicBezTo>
                    <a:cubicBezTo>
                      <a:pt x="2" y="161"/>
                      <a:pt x="3" y="161"/>
                      <a:pt x="3" y="161"/>
                    </a:cubicBezTo>
                    <a:cubicBezTo>
                      <a:pt x="5" y="166"/>
                      <a:pt x="10" y="170"/>
                      <a:pt x="16" y="172"/>
                    </a:cubicBezTo>
                    <a:cubicBezTo>
                      <a:pt x="16" y="172"/>
                      <a:pt x="17" y="172"/>
                      <a:pt x="17" y="172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9" y="172"/>
                      <a:pt x="21" y="173"/>
                      <a:pt x="22" y="173"/>
                    </a:cubicBezTo>
                    <a:cubicBezTo>
                      <a:pt x="22" y="173"/>
                      <a:pt x="22" y="173"/>
                      <a:pt x="22" y="173"/>
                    </a:cubicBezTo>
                    <a:cubicBezTo>
                      <a:pt x="22" y="173"/>
                      <a:pt x="22" y="173"/>
                      <a:pt x="22" y="173"/>
                    </a:cubicBezTo>
                    <a:cubicBezTo>
                      <a:pt x="28" y="174"/>
                      <a:pt x="34" y="174"/>
                      <a:pt x="40" y="173"/>
                    </a:cubicBezTo>
                    <a:cubicBezTo>
                      <a:pt x="57" y="171"/>
                      <a:pt x="75" y="161"/>
                      <a:pt x="84" y="145"/>
                    </a:cubicBezTo>
                    <a:cubicBezTo>
                      <a:pt x="84" y="144"/>
                      <a:pt x="83" y="144"/>
                      <a:pt x="82" y="144"/>
                    </a:cubicBezTo>
                    <a:cubicBezTo>
                      <a:pt x="76" y="153"/>
                      <a:pt x="69" y="160"/>
                      <a:pt x="59" y="165"/>
                    </a:cubicBezTo>
                    <a:cubicBezTo>
                      <a:pt x="59" y="165"/>
                      <a:pt x="58" y="165"/>
                      <a:pt x="57" y="164"/>
                    </a:cubicBezTo>
                    <a:cubicBezTo>
                      <a:pt x="56" y="163"/>
                      <a:pt x="55" y="165"/>
                      <a:pt x="56" y="166"/>
                    </a:cubicBezTo>
                    <a:cubicBezTo>
                      <a:pt x="57" y="166"/>
                      <a:pt x="57" y="166"/>
                      <a:pt x="57" y="166"/>
                    </a:cubicBezTo>
                    <a:cubicBezTo>
                      <a:pt x="55" y="167"/>
                      <a:pt x="53" y="168"/>
                      <a:pt x="51" y="169"/>
                    </a:cubicBezTo>
                    <a:cubicBezTo>
                      <a:pt x="42" y="171"/>
                      <a:pt x="31" y="173"/>
                      <a:pt x="21" y="171"/>
                    </a:cubicBezTo>
                    <a:cubicBezTo>
                      <a:pt x="21" y="171"/>
                      <a:pt x="20" y="170"/>
                      <a:pt x="20" y="170"/>
                    </a:cubicBezTo>
                    <a:cubicBezTo>
                      <a:pt x="20" y="170"/>
                      <a:pt x="19" y="170"/>
                      <a:pt x="19" y="170"/>
                    </a:cubicBezTo>
                    <a:cubicBezTo>
                      <a:pt x="20" y="171"/>
                      <a:pt x="20" y="171"/>
                      <a:pt x="20" y="171"/>
                    </a:cubicBezTo>
                    <a:cubicBezTo>
                      <a:pt x="18" y="171"/>
                      <a:pt x="16" y="170"/>
                      <a:pt x="15" y="170"/>
                    </a:cubicBezTo>
                    <a:cubicBezTo>
                      <a:pt x="14" y="169"/>
                      <a:pt x="14" y="168"/>
                      <a:pt x="13" y="167"/>
                    </a:cubicBezTo>
                    <a:cubicBezTo>
                      <a:pt x="13" y="167"/>
                      <a:pt x="13" y="167"/>
                      <a:pt x="13" y="167"/>
                    </a:cubicBezTo>
                    <a:cubicBezTo>
                      <a:pt x="13" y="168"/>
                      <a:pt x="13" y="169"/>
                      <a:pt x="14" y="169"/>
                    </a:cubicBezTo>
                    <a:cubicBezTo>
                      <a:pt x="9" y="167"/>
                      <a:pt x="5" y="164"/>
                      <a:pt x="3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0" y="145"/>
                      <a:pt x="22" y="150"/>
                      <a:pt x="28" y="149"/>
                    </a:cubicBezTo>
                    <a:cubicBezTo>
                      <a:pt x="36" y="149"/>
                      <a:pt x="45" y="147"/>
                      <a:pt x="52" y="144"/>
                    </a:cubicBezTo>
                    <a:cubicBezTo>
                      <a:pt x="61" y="142"/>
                      <a:pt x="68" y="135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129"/>
                      <a:pt x="76" y="129"/>
                      <a:pt x="77" y="129"/>
                    </a:cubicBezTo>
                    <a:cubicBezTo>
                      <a:pt x="77" y="128"/>
                      <a:pt x="77" y="128"/>
                      <a:pt x="76" y="12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67" y="92"/>
                      <a:pt x="70" y="56"/>
                      <a:pt x="77" y="20"/>
                    </a:cubicBezTo>
                    <a:cubicBezTo>
                      <a:pt x="79" y="19"/>
                      <a:pt x="78" y="18"/>
                      <a:pt x="78" y="17"/>
                    </a:cubicBezTo>
                    <a:cubicBezTo>
                      <a:pt x="79" y="13"/>
                      <a:pt x="79" y="9"/>
                      <a:pt x="80" y="5"/>
                    </a:cubicBezTo>
                    <a:cubicBezTo>
                      <a:pt x="80" y="6"/>
                      <a:pt x="81" y="7"/>
                      <a:pt x="81" y="8"/>
                    </a:cubicBezTo>
                    <a:cubicBezTo>
                      <a:pt x="82" y="9"/>
                      <a:pt x="83" y="11"/>
                      <a:pt x="83" y="13"/>
                    </a:cubicBezTo>
                    <a:cubicBezTo>
                      <a:pt x="83" y="14"/>
                      <a:pt x="83" y="18"/>
                      <a:pt x="83" y="20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3" y="21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3"/>
                      <a:pt x="82" y="23"/>
                      <a:pt x="83" y="23"/>
                    </a:cubicBezTo>
                    <a:cubicBezTo>
                      <a:pt x="81" y="34"/>
                      <a:pt x="79" y="45"/>
                      <a:pt x="78" y="57"/>
                    </a:cubicBezTo>
                    <a:cubicBezTo>
                      <a:pt x="77" y="57"/>
                      <a:pt x="76" y="58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8" y="58"/>
                      <a:pt x="78" y="57"/>
                      <a:pt x="78" y="58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7" y="59"/>
                      <a:pt x="77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7" y="76"/>
                      <a:pt x="78" y="93"/>
                      <a:pt x="79" y="109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78" y="108"/>
                      <a:pt x="77" y="109"/>
                      <a:pt x="77" y="110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10"/>
                      <a:pt x="78" y="111"/>
                      <a:pt x="78" y="112"/>
                    </a:cubicBezTo>
                    <a:cubicBezTo>
                      <a:pt x="78" y="112"/>
                      <a:pt x="79" y="112"/>
                      <a:pt x="79" y="111"/>
                    </a:cubicBezTo>
                    <a:cubicBezTo>
                      <a:pt x="79" y="111"/>
                      <a:pt x="79" y="111"/>
                      <a:pt x="79" y="110"/>
                    </a:cubicBezTo>
                    <a:cubicBezTo>
                      <a:pt x="80" y="122"/>
                      <a:pt x="82" y="133"/>
                      <a:pt x="83" y="144"/>
                    </a:cubicBezTo>
                    <a:cubicBezTo>
                      <a:pt x="84" y="144"/>
                      <a:pt x="84" y="144"/>
                      <a:pt x="84" y="144"/>
                    </a:cubicBezTo>
                    <a:cubicBezTo>
                      <a:pt x="80" y="102"/>
                      <a:pt x="81" y="62"/>
                      <a:pt x="84" y="21"/>
                    </a:cubicBezTo>
                    <a:cubicBezTo>
                      <a:pt x="84" y="21"/>
                      <a:pt x="84" y="20"/>
                      <a:pt x="84" y="20"/>
                    </a:cubicBezTo>
                    <a:cubicBezTo>
                      <a:pt x="84" y="20"/>
                      <a:pt x="84" y="19"/>
                      <a:pt x="84" y="19"/>
                    </a:cubicBezTo>
                    <a:cubicBezTo>
                      <a:pt x="85" y="17"/>
                      <a:pt x="84" y="14"/>
                      <a:pt x="84" y="11"/>
                    </a:cubicBezTo>
                    <a:cubicBezTo>
                      <a:pt x="83" y="9"/>
                      <a:pt x="83" y="5"/>
                      <a:pt x="81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3"/>
                      <a:pt x="81" y="2"/>
                      <a:pt x="81" y="2"/>
                    </a:cubicBezTo>
                    <a:cubicBezTo>
                      <a:pt x="81" y="1"/>
                      <a:pt x="80" y="0"/>
                      <a:pt x="79" y="1"/>
                    </a:cubicBezTo>
                    <a:close/>
                    <a:moveTo>
                      <a:pt x="78" y="110"/>
                    </a:move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8" y="110"/>
                      <a:pt x="79" y="110"/>
                      <a:pt x="78" y="110"/>
                    </a:cubicBezTo>
                    <a:close/>
                    <a:moveTo>
                      <a:pt x="69" y="131"/>
                    </a:moveTo>
                    <a:cubicBezTo>
                      <a:pt x="71" y="129"/>
                      <a:pt x="73" y="126"/>
                      <a:pt x="73" y="124"/>
                    </a:cubicBezTo>
                    <a:cubicBezTo>
                      <a:pt x="74" y="125"/>
                      <a:pt x="74" y="127"/>
                      <a:pt x="74" y="128"/>
                    </a:cubicBezTo>
                    <a:cubicBezTo>
                      <a:pt x="73" y="128"/>
                      <a:pt x="73" y="129"/>
                      <a:pt x="70" y="130"/>
                    </a:cubicBezTo>
                    <a:cubicBezTo>
                      <a:pt x="70" y="130"/>
                      <a:pt x="69" y="131"/>
                      <a:pt x="69" y="131"/>
                    </a:cubicBezTo>
                    <a:close/>
                    <a:moveTo>
                      <a:pt x="52" y="129"/>
                    </a:moveTo>
                    <a:cubicBezTo>
                      <a:pt x="50" y="130"/>
                      <a:pt x="47" y="130"/>
                      <a:pt x="46" y="129"/>
                    </a:cubicBezTo>
                    <a:cubicBezTo>
                      <a:pt x="45" y="127"/>
                      <a:pt x="46" y="128"/>
                      <a:pt x="47" y="127"/>
                    </a:cubicBezTo>
                    <a:cubicBezTo>
                      <a:pt x="49" y="127"/>
                      <a:pt x="51" y="127"/>
                      <a:pt x="53" y="127"/>
                    </a:cubicBezTo>
                    <a:cubicBezTo>
                      <a:pt x="57" y="127"/>
                      <a:pt x="61" y="125"/>
                      <a:pt x="65" y="125"/>
                    </a:cubicBezTo>
                    <a:cubicBezTo>
                      <a:pt x="67" y="125"/>
                      <a:pt x="68" y="125"/>
                      <a:pt x="70" y="126"/>
                    </a:cubicBezTo>
                    <a:cubicBezTo>
                      <a:pt x="71" y="127"/>
                      <a:pt x="70" y="127"/>
                      <a:pt x="69" y="128"/>
                    </a:cubicBezTo>
                    <a:cubicBezTo>
                      <a:pt x="67" y="129"/>
                      <a:pt x="65" y="129"/>
                      <a:pt x="63" y="130"/>
                    </a:cubicBezTo>
                    <a:cubicBezTo>
                      <a:pt x="58" y="131"/>
                      <a:pt x="54" y="131"/>
                      <a:pt x="50" y="130"/>
                    </a:cubicBezTo>
                    <a:cubicBezTo>
                      <a:pt x="51" y="130"/>
                      <a:pt x="51" y="130"/>
                      <a:pt x="52" y="130"/>
                    </a:cubicBezTo>
                    <a:cubicBezTo>
                      <a:pt x="53" y="130"/>
                      <a:pt x="52" y="129"/>
                      <a:pt x="52" y="129"/>
                    </a:cubicBezTo>
                    <a:close/>
                    <a:moveTo>
                      <a:pt x="72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69" y="40"/>
                      <a:pt x="67" y="39"/>
                      <a:pt x="66" y="41"/>
                    </a:cubicBezTo>
                    <a:cubicBezTo>
                      <a:pt x="65" y="42"/>
                      <a:pt x="64" y="43"/>
                      <a:pt x="64" y="44"/>
                    </a:cubicBezTo>
                    <a:cubicBezTo>
                      <a:pt x="64" y="45"/>
                      <a:pt x="65" y="45"/>
                      <a:pt x="65" y="46"/>
                    </a:cubicBezTo>
                    <a:cubicBezTo>
                      <a:pt x="66" y="49"/>
                      <a:pt x="65" y="51"/>
                      <a:pt x="64" y="54"/>
                    </a:cubicBezTo>
                    <a:cubicBezTo>
                      <a:pt x="64" y="52"/>
                      <a:pt x="64" y="51"/>
                      <a:pt x="64" y="50"/>
                    </a:cubicBezTo>
                    <a:cubicBezTo>
                      <a:pt x="64" y="49"/>
                      <a:pt x="64" y="47"/>
                      <a:pt x="64" y="46"/>
                    </a:cubicBezTo>
                    <a:cubicBezTo>
                      <a:pt x="64" y="45"/>
                      <a:pt x="64" y="45"/>
                      <a:pt x="64" y="44"/>
                    </a:cubicBezTo>
                    <a:cubicBezTo>
                      <a:pt x="63" y="43"/>
                      <a:pt x="63" y="44"/>
                      <a:pt x="62" y="42"/>
                    </a:cubicBezTo>
                    <a:cubicBezTo>
                      <a:pt x="61" y="40"/>
                      <a:pt x="63" y="38"/>
                      <a:pt x="64" y="37"/>
                    </a:cubicBezTo>
                    <a:cubicBezTo>
                      <a:pt x="66" y="37"/>
                      <a:pt x="68" y="36"/>
                      <a:pt x="70" y="37"/>
                    </a:cubicBezTo>
                    <a:cubicBezTo>
                      <a:pt x="71" y="38"/>
                      <a:pt x="72" y="38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lose/>
                    <a:moveTo>
                      <a:pt x="65" y="55"/>
                    </a:moveTo>
                    <a:cubicBezTo>
                      <a:pt x="65" y="55"/>
                      <a:pt x="65" y="55"/>
                      <a:pt x="65" y="55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6" y="14"/>
                      <a:pt x="76" y="15"/>
                    </a:cubicBezTo>
                    <a:cubicBezTo>
                      <a:pt x="76" y="14"/>
                      <a:pt x="75" y="14"/>
                      <a:pt x="74" y="13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2" y="18"/>
                      <a:pt x="69" y="21"/>
                      <a:pt x="66" y="25"/>
                    </a:cubicBezTo>
                    <a:cubicBezTo>
                      <a:pt x="66" y="25"/>
                      <a:pt x="67" y="25"/>
                      <a:pt x="67" y="25"/>
                    </a:cubicBezTo>
                    <a:cubicBezTo>
                      <a:pt x="69" y="21"/>
                      <a:pt x="72" y="18"/>
                      <a:pt x="74" y="14"/>
                    </a:cubicBezTo>
                    <a:cubicBezTo>
                      <a:pt x="75" y="15"/>
                      <a:pt x="76" y="16"/>
                      <a:pt x="76" y="16"/>
                    </a:cubicBezTo>
                    <a:cubicBezTo>
                      <a:pt x="76" y="21"/>
                      <a:pt x="74" y="25"/>
                      <a:pt x="74" y="29"/>
                    </a:cubicBezTo>
                    <a:cubicBezTo>
                      <a:pt x="73" y="32"/>
                      <a:pt x="73" y="35"/>
                      <a:pt x="72" y="38"/>
                    </a:cubicBezTo>
                    <a:cubicBezTo>
                      <a:pt x="70" y="36"/>
                      <a:pt x="67" y="36"/>
                      <a:pt x="65" y="36"/>
                    </a:cubicBezTo>
                    <a:cubicBezTo>
                      <a:pt x="65" y="36"/>
                      <a:pt x="65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6"/>
                    </a:cubicBezTo>
                    <a:cubicBezTo>
                      <a:pt x="62" y="36"/>
                      <a:pt x="62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2" y="38"/>
                      <a:pt x="61" y="39"/>
                      <a:pt x="61" y="41"/>
                    </a:cubicBezTo>
                    <a:cubicBezTo>
                      <a:pt x="61" y="43"/>
                      <a:pt x="62" y="43"/>
                      <a:pt x="62" y="44"/>
                    </a:cubicBezTo>
                    <a:cubicBezTo>
                      <a:pt x="64" y="47"/>
                      <a:pt x="63" y="51"/>
                      <a:pt x="63" y="54"/>
                    </a:cubicBezTo>
                    <a:cubicBezTo>
                      <a:pt x="64" y="55"/>
                      <a:pt x="64" y="58"/>
                      <a:pt x="66" y="58"/>
                    </a:cubicBezTo>
                    <a:cubicBezTo>
                      <a:pt x="67" y="58"/>
                      <a:pt x="67" y="58"/>
                      <a:pt x="68" y="58"/>
                    </a:cubicBezTo>
                    <a:cubicBezTo>
                      <a:pt x="69" y="56"/>
                      <a:pt x="67" y="56"/>
                      <a:pt x="66" y="55"/>
                    </a:cubicBezTo>
                    <a:cubicBezTo>
                      <a:pt x="65" y="54"/>
                      <a:pt x="65" y="54"/>
                      <a:pt x="65" y="53"/>
                    </a:cubicBezTo>
                    <a:cubicBezTo>
                      <a:pt x="66" y="52"/>
                      <a:pt x="66" y="51"/>
                      <a:pt x="66" y="49"/>
                    </a:cubicBezTo>
                    <a:cubicBezTo>
                      <a:pt x="66" y="48"/>
                      <a:pt x="66" y="47"/>
                      <a:pt x="66" y="46"/>
                    </a:cubicBezTo>
                    <a:cubicBezTo>
                      <a:pt x="65" y="45"/>
                      <a:pt x="66" y="44"/>
                      <a:pt x="67" y="43"/>
                    </a:cubicBezTo>
                    <a:cubicBezTo>
                      <a:pt x="67" y="41"/>
                      <a:pt x="67" y="40"/>
                      <a:pt x="69" y="40"/>
                    </a:cubicBezTo>
                    <a:cubicBezTo>
                      <a:pt x="70" y="40"/>
                      <a:pt x="71" y="40"/>
                      <a:pt x="72" y="40"/>
                    </a:cubicBezTo>
                    <a:cubicBezTo>
                      <a:pt x="71" y="48"/>
                      <a:pt x="70" y="55"/>
                      <a:pt x="69" y="63"/>
                    </a:cubicBezTo>
                    <a:cubicBezTo>
                      <a:pt x="68" y="83"/>
                      <a:pt x="69" y="102"/>
                      <a:pt x="73" y="122"/>
                    </a:cubicBezTo>
                    <a:cubicBezTo>
                      <a:pt x="73" y="122"/>
                      <a:pt x="73" y="122"/>
                      <a:pt x="73" y="122"/>
                    </a:cubicBezTo>
                    <a:cubicBezTo>
                      <a:pt x="72" y="123"/>
                      <a:pt x="72" y="124"/>
                      <a:pt x="71" y="125"/>
                    </a:cubicBezTo>
                    <a:cubicBezTo>
                      <a:pt x="69" y="124"/>
                      <a:pt x="66" y="124"/>
                      <a:pt x="63" y="124"/>
                    </a:cubicBezTo>
                    <a:cubicBezTo>
                      <a:pt x="57" y="126"/>
                      <a:pt x="51" y="127"/>
                      <a:pt x="44" y="127"/>
                    </a:cubicBezTo>
                    <a:cubicBezTo>
                      <a:pt x="44" y="127"/>
                      <a:pt x="43" y="127"/>
                      <a:pt x="44" y="127"/>
                    </a:cubicBezTo>
                    <a:cubicBezTo>
                      <a:pt x="44" y="129"/>
                      <a:pt x="46" y="130"/>
                      <a:pt x="47" y="130"/>
                    </a:cubicBezTo>
                    <a:cubicBezTo>
                      <a:pt x="47" y="130"/>
                      <a:pt x="47" y="130"/>
                      <a:pt x="47" y="130"/>
                    </a:cubicBezTo>
                    <a:cubicBezTo>
                      <a:pt x="55" y="132"/>
                      <a:pt x="62" y="131"/>
                      <a:pt x="69" y="129"/>
                    </a:cubicBezTo>
                    <a:cubicBezTo>
                      <a:pt x="63" y="135"/>
                      <a:pt x="52" y="140"/>
                      <a:pt x="45" y="142"/>
                    </a:cubicBezTo>
                    <a:cubicBezTo>
                      <a:pt x="40" y="144"/>
                      <a:pt x="34" y="143"/>
                      <a:pt x="29" y="143"/>
                    </a:cubicBezTo>
                    <a:cubicBezTo>
                      <a:pt x="26" y="143"/>
                      <a:pt x="24" y="142"/>
                      <a:pt x="21" y="142"/>
                    </a:cubicBezTo>
                    <a:cubicBezTo>
                      <a:pt x="20" y="142"/>
                      <a:pt x="10" y="142"/>
                      <a:pt x="13" y="139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26" y="94"/>
                      <a:pt x="44" y="48"/>
                      <a:pt x="73" y="12"/>
                    </a:cubicBezTo>
                    <a:cubicBezTo>
                      <a:pt x="78" y="7"/>
                      <a:pt x="76" y="4"/>
                      <a:pt x="7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1" name="Freeform 353"/>
              <p:cNvSpPr>
                <a:spLocks noEditPoints="1"/>
              </p:cNvSpPr>
              <p:nvPr/>
            </p:nvSpPr>
            <p:spPr>
              <a:xfrm>
                <a:off x="9036050" y="8353425"/>
                <a:ext cx="85725" cy="85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2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1" y="9"/>
                      <a:pt x="4" y="11"/>
                      <a:pt x="6" y="11"/>
                    </a:cubicBezTo>
                    <a:cubicBezTo>
                      <a:pt x="9" y="10"/>
                      <a:pt x="11" y="7"/>
                      <a:pt x="10" y="4"/>
                    </a:cubicBezTo>
                    <a:cubicBezTo>
                      <a:pt x="9" y="1"/>
                      <a:pt x="5" y="0"/>
                      <a:pt x="2" y="1"/>
                    </a:cubicBezTo>
                    <a:close/>
                    <a:moveTo>
                      <a:pt x="9" y="5"/>
                    </a:moveTo>
                    <a:cubicBezTo>
                      <a:pt x="9" y="7"/>
                      <a:pt x="8" y="10"/>
                      <a:pt x="6" y="10"/>
                    </a:cubicBezTo>
                    <a:cubicBezTo>
                      <a:pt x="4" y="10"/>
                      <a:pt x="3" y="9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1" y="5"/>
                      <a:pt x="2" y="3"/>
                    </a:cubicBezTo>
                    <a:cubicBezTo>
                      <a:pt x="2" y="3"/>
                      <a:pt x="3" y="4"/>
                      <a:pt x="3" y="4"/>
                    </a:cubicBezTo>
                    <a:cubicBezTo>
                      <a:pt x="3" y="5"/>
                      <a:pt x="4" y="5"/>
                      <a:pt x="3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5"/>
                      <a:pt x="4" y="3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6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2" name="Freeform 363"/>
              <p:cNvSpPr/>
              <p:nvPr/>
            </p:nvSpPr>
            <p:spPr>
              <a:xfrm>
                <a:off x="9205912" y="8469312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0" y="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3" name="Freeform 364"/>
              <p:cNvSpPr/>
              <p:nvPr/>
            </p:nvSpPr>
            <p:spPr>
              <a:xfrm>
                <a:off x="9197975" y="8369300"/>
                <a:ext cx="1587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5">
                    <a:moveTo>
                      <a:pt x="2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0" y="0"/>
                      <a:pt x="0" y="5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4" name="Freeform 365"/>
              <p:cNvSpPr/>
              <p:nvPr/>
            </p:nvSpPr>
            <p:spPr>
              <a:xfrm>
                <a:off x="9244012" y="8323262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5" name="Freeform 366"/>
              <p:cNvSpPr/>
              <p:nvPr/>
            </p:nvSpPr>
            <p:spPr>
              <a:xfrm>
                <a:off x="9213850" y="8245475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1" y="3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6" name="Freeform 367"/>
              <p:cNvSpPr/>
              <p:nvPr/>
            </p:nvSpPr>
            <p:spPr>
              <a:xfrm>
                <a:off x="9251950" y="8169275"/>
                <a:ext cx="793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7" name="Freeform 368"/>
              <p:cNvSpPr/>
              <p:nvPr/>
            </p:nvSpPr>
            <p:spPr>
              <a:xfrm>
                <a:off x="9251950" y="8237537"/>
                <a:ext cx="7938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3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8" name="Freeform 379"/>
              <p:cNvSpPr>
                <a:spLocks noEditPoints="1"/>
              </p:cNvSpPr>
              <p:nvPr/>
            </p:nvSpPr>
            <p:spPr>
              <a:xfrm>
                <a:off x="3984625" y="8223250"/>
                <a:ext cx="123825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1">
                    <a:moveTo>
                      <a:pt x="13" y="0"/>
                    </a:moveTo>
                    <a:cubicBezTo>
                      <a:pt x="12" y="1"/>
                      <a:pt x="10" y="2"/>
                      <a:pt x="9" y="3"/>
                    </a:cubicBezTo>
                    <a:cubicBezTo>
                      <a:pt x="7" y="4"/>
                      <a:pt x="4" y="5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6" y="11"/>
                      <a:pt x="9" y="9"/>
                      <a:pt x="11" y="8"/>
                    </a:cubicBezTo>
                    <a:cubicBezTo>
                      <a:pt x="13" y="7"/>
                      <a:pt x="16" y="6"/>
                      <a:pt x="16" y="4"/>
                    </a:cubicBezTo>
                    <a:cubicBezTo>
                      <a:pt x="16" y="2"/>
                      <a:pt x="15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  <a:moveTo>
                      <a:pt x="12" y="5"/>
                    </a:moveTo>
                    <a:cubicBezTo>
                      <a:pt x="11" y="6"/>
                      <a:pt x="9" y="6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4" y="8"/>
                      <a:pt x="3" y="8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1" y="3"/>
                      <a:pt x="12" y="3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9" name="Freeform 380"/>
              <p:cNvSpPr/>
              <p:nvPr/>
            </p:nvSpPr>
            <p:spPr>
              <a:xfrm>
                <a:off x="4278312" y="8021637"/>
                <a:ext cx="23813" cy="4762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6">
                    <a:moveTo>
                      <a:pt x="0" y="1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0" name="Freeform 381"/>
              <p:cNvSpPr/>
              <p:nvPr/>
            </p:nvSpPr>
            <p:spPr>
              <a:xfrm>
                <a:off x="4124325" y="7821612"/>
                <a:ext cx="301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25">
                    <a:moveTo>
                      <a:pt x="2" y="25"/>
                    </a:moveTo>
                    <a:cubicBezTo>
                      <a:pt x="1" y="20"/>
                      <a:pt x="2" y="15"/>
                      <a:pt x="3" y="11"/>
                    </a:cubicBezTo>
                    <a:cubicBezTo>
                      <a:pt x="3" y="7"/>
                      <a:pt x="4" y="4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0" y="16"/>
                      <a:pt x="0" y="20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1" name="Freeform 382"/>
              <p:cNvSpPr/>
              <p:nvPr/>
            </p:nvSpPr>
            <p:spPr>
              <a:xfrm>
                <a:off x="4154487" y="7683500"/>
                <a:ext cx="46038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6">
                    <a:moveTo>
                      <a:pt x="1" y="36"/>
                    </a:moveTo>
                    <a:cubicBezTo>
                      <a:pt x="2" y="24"/>
                      <a:pt x="5" y="1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12"/>
                      <a:pt x="1" y="24"/>
                      <a:pt x="0" y="36"/>
                    </a:cubicBezTo>
                    <a:cubicBezTo>
                      <a:pt x="0" y="36"/>
                      <a:pt x="0" y="36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2" name="Freeform 383"/>
              <p:cNvSpPr/>
              <p:nvPr/>
            </p:nvSpPr>
            <p:spPr>
              <a:xfrm>
                <a:off x="4170362" y="7689850"/>
                <a:ext cx="107950" cy="309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40">
                    <a:moveTo>
                      <a:pt x="1" y="38"/>
                    </a:moveTo>
                    <a:cubicBezTo>
                      <a:pt x="0" y="39"/>
                      <a:pt x="3" y="40"/>
                      <a:pt x="3" y="38"/>
                    </a:cubicBezTo>
                    <a:cubicBezTo>
                      <a:pt x="4" y="31"/>
                      <a:pt x="8" y="24"/>
                      <a:pt x="10" y="18"/>
                    </a:cubicBezTo>
                    <a:cubicBezTo>
                      <a:pt x="12" y="12"/>
                      <a:pt x="13" y="7"/>
                      <a:pt x="14" y="1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1" y="6"/>
                      <a:pt x="10" y="12"/>
                      <a:pt x="8" y="18"/>
                    </a:cubicBezTo>
                    <a:cubicBezTo>
                      <a:pt x="6" y="24"/>
                      <a:pt x="4" y="32"/>
                      <a:pt x="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3" name="Freeform 384"/>
              <p:cNvSpPr>
                <a:spLocks noEditPoints="1"/>
              </p:cNvSpPr>
              <p:nvPr/>
            </p:nvSpPr>
            <p:spPr>
              <a:xfrm>
                <a:off x="3876675" y="7413625"/>
                <a:ext cx="1265238" cy="1419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84">
                    <a:moveTo>
                      <a:pt x="146" y="2"/>
                    </a:moveTo>
                    <a:cubicBezTo>
                      <a:pt x="135" y="0"/>
                      <a:pt x="124" y="4"/>
                      <a:pt x="114" y="8"/>
                    </a:cubicBezTo>
                    <a:cubicBezTo>
                      <a:pt x="103" y="12"/>
                      <a:pt x="93" y="18"/>
                      <a:pt x="85" y="25"/>
                    </a:cubicBezTo>
                    <a:cubicBezTo>
                      <a:pt x="71" y="39"/>
                      <a:pt x="62" y="57"/>
                      <a:pt x="63" y="77"/>
                    </a:cubicBezTo>
                    <a:cubicBezTo>
                      <a:pt x="62" y="77"/>
                      <a:pt x="62" y="78"/>
                      <a:pt x="61" y="79"/>
                    </a:cubicBezTo>
                    <a:cubicBezTo>
                      <a:pt x="53" y="73"/>
                      <a:pt x="45" y="76"/>
                      <a:pt x="36" y="81"/>
                    </a:cubicBezTo>
                    <a:cubicBezTo>
                      <a:pt x="33" y="82"/>
                      <a:pt x="31" y="84"/>
                      <a:pt x="29" y="87"/>
                    </a:cubicBezTo>
                    <a:cubicBezTo>
                      <a:pt x="23" y="95"/>
                      <a:pt x="17" y="104"/>
                      <a:pt x="12" y="112"/>
                    </a:cubicBezTo>
                    <a:cubicBezTo>
                      <a:pt x="12" y="112"/>
                      <a:pt x="12" y="113"/>
                      <a:pt x="12" y="113"/>
                    </a:cubicBezTo>
                    <a:cubicBezTo>
                      <a:pt x="14" y="115"/>
                      <a:pt x="15" y="116"/>
                      <a:pt x="16" y="118"/>
                    </a:cubicBezTo>
                    <a:cubicBezTo>
                      <a:pt x="16" y="119"/>
                      <a:pt x="17" y="119"/>
                      <a:pt x="17" y="119"/>
                    </a:cubicBezTo>
                    <a:cubicBezTo>
                      <a:pt x="21" y="118"/>
                      <a:pt x="24" y="116"/>
                      <a:pt x="27" y="115"/>
                    </a:cubicBezTo>
                    <a:cubicBezTo>
                      <a:pt x="30" y="113"/>
                      <a:pt x="32" y="113"/>
                      <a:pt x="34" y="110"/>
                    </a:cubicBezTo>
                    <a:cubicBezTo>
                      <a:pt x="36" y="116"/>
                      <a:pt x="40" y="120"/>
                      <a:pt x="47" y="119"/>
                    </a:cubicBezTo>
                    <a:cubicBezTo>
                      <a:pt x="50" y="118"/>
                      <a:pt x="53" y="116"/>
                      <a:pt x="56" y="115"/>
                    </a:cubicBezTo>
                    <a:cubicBezTo>
                      <a:pt x="59" y="114"/>
                      <a:pt x="62" y="113"/>
                      <a:pt x="65" y="111"/>
                    </a:cubicBezTo>
                    <a:cubicBezTo>
                      <a:pt x="65" y="110"/>
                      <a:pt x="66" y="110"/>
                      <a:pt x="66" y="109"/>
                    </a:cubicBezTo>
                    <a:cubicBezTo>
                      <a:pt x="75" y="103"/>
                      <a:pt x="74" y="92"/>
                      <a:pt x="68" y="84"/>
                    </a:cubicBezTo>
                    <a:cubicBezTo>
                      <a:pt x="69" y="84"/>
                      <a:pt x="70" y="83"/>
                      <a:pt x="71" y="82"/>
                    </a:cubicBezTo>
                    <a:cubicBezTo>
                      <a:pt x="71" y="80"/>
                      <a:pt x="71" y="77"/>
                      <a:pt x="70" y="76"/>
                    </a:cubicBezTo>
                    <a:cubicBezTo>
                      <a:pt x="69" y="75"/>
                      <a:pt x="69" y="75"/>
                      <a:pt x="68" y="75"/>
                    </a:cubicBezTo>
                    <a:cubicBezTo>
                      <a:pt x="74" y="65"/>
                      <a:pt x="84" y="55"/>
                      <a:pt x="96" y="56"/>
                    </a:cubicBezTo>
                    <a:cubicBezTo>
                      <a:pt x="105" y="57"/>
                      <a:pt x="109" y="65"/>
                      <a:pt x="105" y="73"/>
                    </a:cubicBezTo>
                    <a:cubicBezTo>
                      <a:pt x="102" y="77"/>
                      <a:pt x="98" y="81"/>
                      <a:pt x="94" y="85"/>
                    </a:cubicBezTo>
                    <a:cubicBezTo>
                      <a:pt x="81" y="103"/>
                      <a:pt x="72" y="127"/>
                      <a:pt x="51" y="139"/>
                    </a:cubicBezTo>
                    <a:cubicBezTo>
                      <a:pt x="41" y="145"/>
                      <a:pt x="31" y="145"/>
                      <a:pt x="20" y="146"/>
                    </a:cubicBezTo>
                    <a:cubicBezTo>
                      <a:pt x="12" y="148"/>
                      <a:pt x="3" y="152"/>
                      <a:pt x="1" y="161"/>
                    </a:cubicBezTo>
                    <a:cubicBezTo>
                      <a:pt x="0" y="167"/>
                      <a:pt x="2" y="176"/>
                      <a:pt x="8" y="179"/>
                    </a:cubicBezTo>
                    <a:cubicBezTo>
                      <a:pt x="15" y="184"/>
                      <a:pt x="26" y="182"/>
                      <a:pt x="33" y="180"/>
                    </a:cubicBezTo>
                    <a:cubicBezTo>
                      <a:pt x="75" y="168"/>
                      <a:pt x="91" y="124"/>
                      <a:pt x="112" y="91"/>
                    </a:cubicBezTo>
                    <a:cubicBezTo>
                      <a:pt x="124" y="71"/>
                      <a:pt x="141" y="55"/>
                      <a:pt x="155" y="37"/>
                    </a:cubicBezTo>
                    <a:cubicBezTo>
                      <a:pt x="160" y="31"/>
                      <a:pt x="164" y="23"/>
                      <a:pt x="162" y="16"/>
                    </a:cubicBezTo>
                    <a:cubicBezTo>
                      <a:pt x="160" y="8"/>
                      <a:pt x="153" y="4"/>
                      <a:pt x="146" y="2"/>
                    </a:cubicBezTo>
                    <a:close/>
                    <a:moveTo>
                      <a:pt x="65" y="77"/>
                    </a:moveTo>
                    <a:cubicBezTo>
                      <a:pt x="66" y="77"/>
                      <a:pt x="66" y="77"/>
                      <a:pt x="66" y="77"/>
                    </a:cubicBezTo>
                    <a:cubicBezTo>
                      <a:pt x="66" y="77"/>
                      <a:pt x="66" y="77"/>
                      <a:pt x="66" y="78"/>
                    </a:cubicBezTo>
                    <a:cubicBezTo>
                      <a:pt x="66" y="78"/>
                      <a:pt x="65" y="78"/>
                      <a:pt x="65" y="78"/>
                    </a:cubicBezTo>
                    <a:cubicBezTo>
                      <a:pt x="65" y="78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lose/>
                    <a:moveTo>
                      <a:pt x="65" y="81"/>
                    </a:moveTo>
                    <a:cubicBezTo>
                      <a:pt x="65" y="81"/>
                      <a:pt x="65" y="81"/>
                      <a:pt x="65" y="81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7" y="80"/>
                      <a:pt x="66" y="81"/>
                      <a:pt x="66" y="82"/>
                    </a:cubicBezTo>
                    <a:cubicBezTo>
                      <a:pt x="65" y="81"/>
                      <a:pt x="65" y="81"/>
                      <a:pt x="65" y="81"/>
                    </a:cubicBezTo>
                    <a:close/>
                    <a:moveTo>
                      <a:pt x="31" y="90"/>
                    </a:moveTo>
                    <a:cubicBezTo>
                      <a:pt x="32" y="90"/>
                      <a:pt x="32" y="90"/>
                      <a:pt x="33" y="90"/>
                    </a:cubicBezTo>
                    <a:cubicBezTo>
                      <a:pt x="32" y="90"/>
                      <a:pt x="32" y="90"/>
                      <a:pt x="32" y="91"/>
                    </a:cubicBezTo>
                    <a:cubicBezTo>
                      <a:pt x="32" y="91"/>
                      <a:pt x="31" y="91"/>
                      <a:pt x="31" y="91"/>
                    </a:cubicBezTo>
                    <a:cubicBezTo>
                      <a:pt x="31" y="91"/>
                      <a:pt x="31" y="90"/>
                      <a:pt x="31" y="90"/>
                    </a:cubicBezTo>
                    <a:close/>
                    <a:moveTo>
                      <a:pt x="35" y="88"/>
                    </a:moveTo>
                    <a:cubicBezTo>
                      <a:pt x="35" y="88"/>
                      <a:pt x="35" y="88"/>
                      <a:pt x="35" y="88"/>
                    </a:cubicBezTo>
                    <a:cubicBezTo>
                      <a:pt x="34" y="88"/>
                      <a:pt x="34" y="88"/>
                      <a:pt x="33" y="89"/>
                    </a:cubicBezTo>
                    <a:cubicBezTo>
                      <a:pt x="33" y="89"/>
                      <a:pt x="33" y="89"/>
                      <a:pt x="32" y="89"/>
                    </a:cubicBezTo>
                    <a:cubicBezTo>
                      <a:pt x="33" y="88"/>
                      <a:pt x="34" y="87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7" y="85"/>
                      <a:pt x="37" y="85"/>
                    </a:cubicBezTo>
                    <a:cubicBezTo>
                      <a:pt x="37" y="86"/>
                      <a:pt x="36" y="87"/>
                      <a:pt x="35" y="88"/>
                    </a:cubicBezTo>
                    <a:close/>
                    <a:moveTo>
                      <a:pt x="54" y="113"/>
                    </a:moveTo>
                    <a:cubicBezTo>
                      <a:pt x="54" y="113"/>
                      <a:pt x="53" y="113"/>
                      <a:pt x="52" y="113"/>
                    </a:cubicBezTo>
                    <a:cubicBezTo>
                      <a:pt x="52" y="113"/>
                      <a:pt x="51" y="112"/>
                      <a:pt x="50" y="111"/>
                    </a:cubicBezTo>
                    <a:cubicBezTo>
                      <a:pt x="49" y="111"/>
                      <a:pt x="49" y="112"/>
                      <a:pt x="49" y="112"/>
                    </a:cubicBezTo>
                    <a:cubicBezTo>
                      <a:pt x="50" y="113"/>
                      <a:pt x="51" y="114"/>
                      <a:pt x="53" y="114"/>
                    </a:cubicBezTo>
                    <a:cubicBezTo>
                      <a:pt x="53" y="114"/>
                      <a:pt x="53" y="114"/>
                      <a:pt x="53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1" y="114"/>
                      <a:pt x="51" y="114"/>
                    </a:cubicBezTo>
                    <a:cubicBezTo>
                      <a:pt x="50" y="114"/>
                      <a:pt x="49" y="113"/>
                      <a:pt x="48" y="113"/>
                    </a:cubicBezTo>
                    <a:cubicBezTo>
                      <a:pt x="48" y="112"/>
                      <a:pt x="47" y="113"/>
                      <a:pt x="48" y="113"/>
                    </a:cubicBezTo>
                    <a:cubicBezTo>
                      <a:pt x="48" y="114"/>
                      <a:pt x="49" y="115"/>
                      <a:pt x="51" y="115"/>
                    </a:cubicBezTo>
                    <a:cubicBezTo>
                      <a:pt x="50" y="115"/>
                      <a:pt x="50" y="116"/>
                      <a:pt x="50" y="116"/>
                    </a:cubicBezTo>
                    <a:cubicBezTo>
                      <a:pt x="49" y="116"/>
                      <a:pt x="49" y="116"/>
                      <a:pt x="49" y="115"/>
                    </a:cubicBezTo>
                    <a:cubicBezTo>
                      <a:pt x="48" y="115"/>
                      <a:pt x="47" y="115"/>
                      <a:pt x="47" y="114"/>
                    </a:cubicBezTo>
                    <a:cubicBezTo>
                      <a:pt x="46" y="114"/>
                      <a:pt x="46" y="114"/>
                      <a:pt x="46" y="115"/>
                    </a:cubicBezTo>
                    <a:cubicBezTo>
                      <a:pt x="47" y="115"/>
                      <a:pt x="47" y="116"/>
                      <a:pt x="48" y="116"/>
                    </a:cubicBezTo>
                    <a:cubicBezTo>
                      <a:pt x="47" y="117"/>
                      <a:pt x="45" y="117"/>
                      <a:pt x="44" y="117"/>
                    </a:cubicBezTo>
                    <a:cubicBezTo>
                      <a:pt x="39" y="117"/>
                      <a:pt x="37" y="113"/>
                      <a:pt x="35" y="110"/>
                    </a:cubicBezTo>
                    <a:cubicBezTo>
                      <a:pt x="37" y="108"/>
                      <a:pt x="39" y="106"/>
                      <a:pt x="40" y="105"/>
                    </a:cubicBezTo>
                    <a:cubicBezTo>
                      <a:pt x="42" y="103"/>
                      <a:pt x="43" y="102"/>
                      <a:pt x="44" y="101"/>
                    </a:cubicBezTo>
                    <a:cubicBezTo>
                      <a:pt x="44" y="108"/>
                      <a:pt x="50" y="112"/>
                      <a:pt x="56" y="112"/>
                    </a:cubicBezTo>
                    <a:cubicBezTo>
                      <a:pt x="56" y="112"/>
                      <a:pt x="55" y="113"/>
                      <a:pt x="54" y="113"/>
                    </a:cubicBezTo>
                    <a:close/>
                    <a:moveTo>
                      <a:pt x="68" y="89"/>
                    </a:moveTo>
                    <a:cubicBezTo>
                      <a:pt x="71" y="96"/>
                      <a:pt x="70" y="104"/>
                      <a:pt x="64" y="108"/>
                    </a:cubicBezTo>
                    <a:cubicBezTo>
                      <a:pt x="56" y="113"/>
                      <a:pt x="48" y="107"/>
                      <a:pt x="46" y="99"/>
                    </a:cubicBezTo>
                    <a:cubicBezTo>
                      <a:pt x="46" y="99"/>
                      <a:pt x="45" y="99"/>
                      <a:pt x="45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2" y="99"/>
                      <a:pt x="40" y="102"/>
                      <a:pt x="39" y="104"/>
                    </a:cubicBezTo>
                    <a:cubicBezTo>
                      <a:pt x="37" y="105"/>
                      <a:pt x="35" y="107"/>
                      <a:pt x="34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4" y="109"/>
                      <a:pt x="34" y="109"/>
                      <a:pt x="33" y="110"/>
                    </a:cubicBezTo>
                    <a:cubicBezTo>
                      <a:pt x="30" y="110"/>
                      <a:pt x="26" y="113"/>
                      <a:pt x="23" y="115"/>
                    </a:cubicBezTo>
                    <a:cubicBezTo>
                      <a:pt x="21" y="115"/>
                      <a:pt x="18" y="117"/>
                      <a:pt x="17" y="117"/>
                    </a:cubicBezTo>
                    <a:cubicBezTo>
                      <a:pt x="15" y="116"/>
                      <a:pt x="14" y="114"/>
                      <a:pt x="13" y="113"/>
                    </a:cubicBezTo>
                    <a:cubicBezTo>
                      <a:pt x="18" y="106"/>
                      <a:pt x="23" y="100"/>
                      <a:pt x="27" y="93"/>
                    </a:cubicBezTo>
                    <a:cubicBezTo>
                      <a:pt x="27" y="94"/>
                      <a:pt x="28" y="94"/>
                      <a:pt x="29" y="94"/>
                    </a:cubicBezTo>
                    <a:cubicBezTo>
                      <a:pt x="30" y="93"/>
                      <a:pt x="32" y="92"/>
                      <a:pt x="34" y="91"/>
                    </a:cubicBezTo>
                    <a:cubicBezTo>
                      <a:pt x="37" y="90"/>
                      <a:pt x="38" y="86"/>
                      <a:pt x="40" y="83"/>
                    </a:cubicBezTo>
                    <a:cubicBezTo>
                      <a:pt x="41" y="83"/>
                      <a:pt x="40" y="82"/>
                      <a:pt x="39" y="82"/>
                    </a:cubicBezTo>
                    <a:cubicBezTo>
                      <a:pt x="38" y="82"/>
                      <a:pt x="37" y="83"/>
                      <a:pt x="36" y="83"/>
                    </a:cubicBezTo>
                    <a:cubicBezTo>
                      <a:pt x="38" y="82"/>
                      <a:pt x="41" y="80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4" y="81"/>
                      <a:pt x="43" y="81"/>
                    </a:cubicBezTo>
                    <a:cubicBezTo>
                      <a:pt x="37" y="88"/>
                      <a:pt x="32" y="96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33" y="98"/>
                      <a:pt x="41" y="82"/>
                      <a:pt x="50" y="79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1"/>
                      <a:pt x="50" y="81"/>
                      <a:pt x="50" y="82"/>
                    </a:cubicBezTo>
                    <a:cubicBezTo>
                      <a:pt x="51" y="83"/>
                      <a:pt x="51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3"/>
                      <a:pt x="52" y="83"/>
                      <a:pt x="52" y="82"/>
                    </a:cubicBezTo>
                    <a:cubicBezTo>
                      <a:pt x="51" y="81"/>
                      <a:pt x="51" y="79"/>
                      <a:pt x="51" y="79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4" y="79"/>
                      <a:pt x="54" y="80"/>
                      <a:pt x="55" y="80"/>
                    </a:cubicBezTo>
                    <a:cubicBezTo>
                      <a:pt x="55" y="81"/>
                      <a:pt x="55" y="82"/>
                      <a:pt x="55" y="82"/>
                    </a:cubicBezTo>
                    <a:cubicBezTo>
                      <a:pt x="56" y="83"/>
                      <a:pt x="56" y="84"/>
                      <a:pt x="56" y="84"/>
                    </a:cubicBezTo>
                    <a:cubicBezTo>
                      <a:pt x="56" y="84"/>
                      <a:pt x="57" y="84"/>
                      <a:pt x="57" y="84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7" y="81"/>
                      <a:pt x="56" y="81"/>
                      <a:pt x="56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61" y="81"/>
                      <a:pt x="66" y="84"/>
                      <a:pt x="68" y="89"/>
                    </a:cubicBezTo>
                    <a:close/>
                    <a:moveTo>
                      <a:pt x="69" y="78"/>
                    </a:moveTo>
                    <a:cubicBezTo>
                      <a:pt x="69" y="79"/>
                      <a:pt x="69" y="80"/>
                      <a:pt x="68" y="81"/>
                    </a:cubicBezTo>
                    <a:cubicBezTo>
                      <a:pt x="68" y="82"/>
                      <a:pt x="67" y="82"/>
                      <a:pt x="67" y="83"/>
                    </a:cubicBezTo>
                    <a:cubicBezTo>
                      <a:pt x="67" y="83"/>
                      <a:pt x="67" y="82"/>
                      <a:pt x="67" y="82"/>
                    </a:cubicBezTo>
                    <a:cubicBezTo>
                      <a:pt x="67" y="82"/>
                      <a:pt x="68" y="81"/>
                      <a:pt x="68" y="81"/>
                    </a:cubicBezTo>
                    <a:cubicBezTo>
                      <a:pt x="68" y="80"/>
                      <a:pt x="68" y="79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7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lose/>
                    <a:moveTo>
                      <a:pt x="160" y="20"/>
                    </a:moveTo>
                    <a:cubicBezTo>
                      <a:pt x="160" y="27"/>
                      <a:pt x="156" y="32"/>
                      <a:pt x="151" y="37"/>
                    </a:cubicBezTo>
                    <a:cubicBezTo>
                      <a:pt x="144" y="45"/>
                      <a:pt x="137" y="53"/>
                      <a:pt x="130" y="62"/>
                    </a:cubicBezTo>
                    <a:cubicBezTo>
                      <a:pt x="117" y="78"/>
                      <a:pt x="106" y="96"/>
                      <a:pt x="96" y="114"/>
                    </a:cubicBezTo>
                    <a:cubicBezTo>
                      <a:pt x="86" y="132"/>
                      <a:pt x="75" y="150"/>
                      <a:pt x="59" y="164"/>
                    </a:cubicBezTo>
                    <a:cubicBezTo>
                      <a:pt x="50" y="170"/>
                      <a:pt x="40" y="176"/>
                      <a:pt x="29" y="178"/>
                    </a:cubicBezTo>
                    <a:cubicBezTo>
                      <a:pt x="25" y="179"/>
                      <a:pt x="20" y="180"/>
                      <a:pt x="16" y="180"/>
                    </a:cubicBezTo>
                    <a:cubicBezTo>
                      <a:pt x="7" y="179"/>
                      <a:pt x="3" y="172"/>
                      <a:pt x="3" y="164"/>
                    </a:cubicBezTo>
                    <a:cubicBezTo>
                      <a:pt x="4" y="150"/>
                      <a:pt x="20" y="149"/>
                      <a:pt x="30" y="148"/>
                    </a:cubicBezTo>
                    <a:cubicBezTo>
                      <a:pt x="39" y="147"/>
                      <a:pt x="47" y="145"/>
                      <a:pt x="55" y="139"/>
                    </a:cubicBezTo>
                    <a:cubicBezTo>
                      <a:pt x="72" y="128"/>
                      <a:pt x="80" y="110"/>
                      <a:pt x="91" y="94"/>
                    </a:cubicBezTo>
                    <a:cubicBezTo>
                      <a:pt x="94" y="89"/>
                      <a:pt x="98" y="85"/>
                      <a:pt x="101" y="81"/>
                    </a:cubicBezTo>
                    <a:cubicBezTo>
                      <a:pt x="104" y="78"/>
                      <a:pt x="107" y="75"/>
                      <a:pt x="108" y="71"/>
                    </a:cubicBezTo>
                    <a:cubicBezTo>
                      <a:pt x="111" y="65"/>
                      <a:pt x="108" y="59"/>
                      <a:pt x="102" y="56"/>
                    </a:cubicBezTo>
                    <a:cubicBezTo>
                      <a:pt x="88" y="49"/>
                      <a:pt x="73" y="62"/>
                      <a:pt x="67" y="75"/>
                    </a:cubicBezTo>
                    <a:cubicBezTo>
                      <a:pt x="66" y="75"/>
                      <a:pt x="66" y="75"/>
                      <a:pt x="65" y="75"/>
                    </a:cubicBezTo>
                    <a:cubicBezTo>
                      <a:pt x="65" y="57"/>
                      <a:pt x="73" y="40"/>
                      <a:pt x="86" y="28"/>
                    </a:cubicBezTo>
                    <a:cubicBezTo>
                      <a:pt x="94" y="20"/>
                      <a:pt x="105" y="14"/>
                      <a:pt x="116" y="10"/>
                    </a:cubicBezTo>
                    <a:cubicBezTo>
                      <a:pt x="126" y="6"/>
                      <a:pt x="139" y="2"/>
                      <a:pt x="150" y="6"/>
                    </a:cubicBezTo>
                    <a:cubicBezTo>
                      <a:pt x="156" y="8"/>
                      <a:pt x="160" y="13"/>
                      <a:pt x="16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4" name="Freeform 385"/>
              <p:cNvSpPr>
                <a:spLocks noEditPoints="1"/>
              </p:cNvSpPr>
              <p:nvPr/>
            </p:nvSpPr>
            <p:spPr>
              <a:xfrm>
                <a:off x="9621837" y="3186112"/>
                <a:ext cx="131763" cy="762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10">
                    <a:moveTo>
                      <a:pt x="14" y="0"/>
                    </a:moveTo>
                    <a:cubicBezTo>
                      <a:pt x="12" y="0"/>
                      <a:pt x="11" y="1"/>
                      <a:pt x="9" y="2"/>
                    </a:cubicBezTo>
                    <a:cubicBezTo>
                      <a:pt x="7" y="3"/>
                      <a:pt x="4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5" y="10"/>
                      <a:pt x="8" y="8"/>
                      <a:pt x="11" y="7"/>
                    </a:cubicBezTo>
                    <a:cubicBezTo>
                      <a:pt x="12" y="6"/>
                      <a:pt x="16" y="6"/>
                      <a:pt x="16" y="4"/>
                    </a:cubicBezTo>
                    <a:cubicBezTo>
                      <a:pt x="17" y="2"/>
                      <a:pt x="15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  <a:moveTo>
                      <a:pt x="12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5" y="7"/>
                      <a:pt x="3" y="7"/>
                      <a:pt x="3" y="6"/>
                    </a:cubicBezTo>
                    <a:cubicBezTo>
                      <a:pt x="5" y="5"/>
                      <a:pt x="7" y="5"/>
                      <a:pt x="9" y="4"/>
                    </a:cubicBezTo>
                    <a:cubicBezTo>
                      <a:pt x="11" y="3"/>
                      <a:pt x="12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5" name="Freeform 386"/>
              <p:cNvSpPr/>
              <p:nvPr/>
            </p:nvSpPr>
            <p:spPr>
              <a:xfrm>
                <a:off x="9945687" y="3008312"/>
                <a:ext cx="15875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6">
                    <a:moveTo>
                      <a:pt x="0" y="1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6" name="Freeform 387"/>
              <p:cNvSpPr/>
              <p:nvPr/>
            </p:nvSpPr>
            <p:spPr>
              <a:xfrm>
                <a:off x="9791700" y="2792412"/>
                <a:ext cx="46038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25">
                    <a:moveTo>
                      <a:pt x="1" y="24"/>
                    </a:moveTo>
                    <a:cubicBezTo>
                      <a:pt x="2" y="19"/>
                      <a:pt x="3" y="15"/>
                      <a:pt x="4" y="10"/>
                    </a:cubicBezTo>
                    <a:cubicBezTo>
                      <a:pt x="5" y="7"/>
                      <a:pt x="6" y="4"/>
                      <a:pt x="5" y="1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3" y="4"/>
                      <a:pt x="3" y="8"/>
                      <a:pt x="2" y="12"/>
                    </a:cubicBezTo>
                    <a:cubicBezTo>
                      <a:pt x="1" y="16"/>
                      <a:pt x="0" y="20"/>
                      <a:pt x="0" y="24"/>
                    </a:cubicBezTo>
                    <a:cubicBezTo>
                      <a:pt x="1" y="25"/>
                      <a:pt x="1" y="25"/>
                      <a:pt x="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7" name="Freeform 388"/>
              <p:cNvSpPr/>
              <p:nvPr/>
            </p:nvSpPr>
            <p:spPr>
              <a:xfrm>
                <a:off x="9823450" y="2660650"/>
                <a:ext cx="84138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35">
                    <a:moveTo>
                      <a:pt x="1" y="35"/>
                    </a:moveTo>
                    <a:cubicBezTo>
                      <a:pt x="4" y="23"/>
                      <a:pt x="8" y="12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11"/>
                      <a:pt x="3" y="23"/>
                      <a:pt x="0" y="35"/>
                    </a:cubicBezTo>
                    <a:cubicBezTo>
                      <a:pt x="0" y="35"/>
                      <a:pt x="1" y="35"/>
                      <a:pt x="1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8" name="Freeform 389"/>
              <p:cNvSpPr/>
              <p:nvPr/>
            </p:nvSpPr>
            <p:spPr>
              <a:xfrm>
                <a:off x="9837737" y="2676525"/>
                <a:ext cx="14763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39">
                    <a:moveTo>
                      <a:pt x="1" y="36"/>
                    </a:moveTo>
                    <a:cubicBezTo>
                      <a:pt x="0" y="37"/>
                      <a:pt x="3" y="39"/>
                      <a:pt x="3" y="37"/>
                    </a:cubicBezTo>
                    <a:cubicBezTo>
                      <a:pt x="5" y="30"/>
                      <a:pt x="9" y="23"/>
                      <a:pt x="12" y="17"/>
                    </a:cubicBezTo>
                    <a:cubicBezTo>
                      <a:pt x="15" y="12"/>
                      <a:pt x="17" y="7"/>
                      <a:pt x="19" y="1"/>
                    </a:cubicBezTo>
                    <a:cubicBezTo>
                      <a:pt x="19" y="1"/>
                      <a:pt x="18" y="0"/>
                      <a:pt x="18" y="1"/>
                    </a:cubicBezTo>
                    <a:cubicBezTo>
                      <a:pt x="15" y="6"/>
                      <a:pt x="13" y="12"/>
                      <a:pt x="10" y="18"/>
                    </a:cubicBezTo>
                    <a:cubicBezTo>
                      <a:pt x="8" y="23"/>
                      <a:pt x="5" y="31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9" name="Freeform 390"/>
              <p:cNvSpPr>
                <a:spLocks noEditPoints="1"/>
              </p:cNvSpPr>
              <p:nvPr/>
            </p:nvSpPr>
            <p:spPr>
              <a:xfrm>
                <a:off x="9459912" y="2484437"/>
                <a:ext cx="1389063" cy="1295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0" h="168">
                    <a:moveTo>
                      <a:pt x="165" y="3"/>
                    </a:moveTo>
                    <a:cubicBezTo>
                      <a:pt x="155" y="0"/>
                      <a:pt x="143" y="2"/>
                      <a:pt x="133" y="4"/>
                    </a:cubicBezTo>
                    <a:cubicBezTo>
                      <a:pt x="122" y="7"/>
                      <a:pt x="111" y="12"/>
                      <a:pt x="102" y="18"/>
                    </a:cubicBezTo>
                    <a:cubicBezTo>
                      <a:pt x="86" y="30"/>
                      <a:pt x="75" y="47"/>
                      <a:pt x="73" y="67"/>
                    </a:cubicBezTo>
                    <a:cubicBezTo>
                      <a:pt x="73" y="67"/>
                      <a:pt x="72" y="68"/>
                      <a:pt x="72" y="68"/>
                    </a:cubicBezTo>
                    <a:cubicBezTo>
                      <a:pt x="64" y="62"/>
                      <a:pt x="56" y="64"/>
                      <a:pt x="46" y="67"/>
                    </a:cubicBezTo>
                    <a:cubicBezTo>
                      <a:pt x="43" y="69"/>
                      <a:pt x="41" y="71"/>
                      <a:pt x="39" y="73"/>
                    </a:cubicBezTo>
                    <a:cubicBezTo>
                      <a:pt x="32" y="80"/>
                      <a:pt x="25" y="88"/>
                      <a:pt x="19" y="96"/>
                    </a:cubicBezTo>
                    <a:cubicBezTo>
                      <a:pt x="19" y="96"/>
                      <a:pt x="19" y="96"/>
                      <a:pt x="19" y="97"/>
                    </a:cubicBezTo>
                    <a:cubicBezTo>
                      <a:pt x="20" y="99"/>
                      <a:pt x="21" y="101"/>
                      <a:pt x="22" y="103"/>
                    </a:cubicBezTo>
                    <a:cubicBezTo>
                      <a:pt x="22" y="103"/>
                      <a:pt x="23" y="103"/>
                      <a:pt x="23" y="103"/>
                    </a:cubicBezTo>
                    <a:cubicBezTo>
                      <a:pt x="27" y="102"/>
                      <a:pt x="30" y="101"/>
                      <a:pt x="34" y="100"/>
                    </a:cubicBezTo>
                    <a:cubicBezTo>
                      <a:pt x="36" y="99"/>
                      <a:pt x="39" y="99"/>
                      <a:pt x="41" y="97"/>
                    </a:cubicBezTo>
                    <a:cubicBezTo>
                      <a:pt x="42" y="103"/>
                      <a:pt x="46" y="107"/>
                      <a:pt x="53" y="107"/>
                    </a:cubicBezTo>
                    <a:cubicBezTo>
                      <a:pt x="56" y="107"/>
                      <a:pt x="59" y="105"/>
                      <a:pt x="62" y="104"/>
                    </a:cubicBezTo>
                    <a:cubicBezTo>
                      <a:pt x="65" y="103"/>
                      <a:pt x="69" y="102"/>
                      <a:pt x="71" y="101"/>
                    </a:cubicBezTo>
                    <a:cubicBezTo>
                      <a:pt x="72" y="100"/>
                      <a:pt x="72" y="100"/>
                      <a:pt x="73" y="100"/>
                    </a:cubicBezTo>
                    <a:cubicBezTo>
                      <a:pt x="82" y="94"/>
                      <a:pt x="83" y="83"/>
                      <a:pt x="78" y="75"/>
                    </a:cubicBezTo>
                    <a:cubicBezTo>
                      <a:pt x="79" y="75"/>
                      <a:pt x="80" y="73"/>
                      <a:pt x="81" y="73"/>
                    </a:cubicBezTo>
                    <a:cubicBezTo>
                      <a:pt x="82" y="71"/>
                      <a:pt x="82" y="68"/>
                      <a:pt x="81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86" y="56"/>
                      <a:pt x="98" y="48"/>
                      <a:pt x="109" y="50"/>
                    </a:cubicBezTo>
                    <a:cubicBezTo>
                      <a:pt x="118" y="53"/>
                      <a:pt x="121" y="61"/>
                      <a:pt x="116" y="68"/>
                    </a:cubicBezTo>
                    <a:cubicBezTo>
                      <a:pt x="112" y="72"/>
                      <a:pt x="108" y="75"/>
                      <a:pt x="104" y="79"/>
                    </a:cubicBezTo>
                    <a:cubicBezTo>
                      <a:pt x="88" y="95"/>
                      <a:pt x="76" y="118"/>
                      <a:pt x="54" y="128"/>
                    </a:cubicBezTo>
                    <a:cubicBezTo>
                      <a:pt x="44" y="132"/>
                      <a:pt x="33" y="130"/>
                      <a:pt x="22" y="131"/>
                    </a:cubicBezTo>
                    <a:cubicBezTo>
                      <a:pt x="14" y="131"/>
                      <a:pt x="5" y="134"/>
                      <a:pt x="2" y="143"/>
                    </a:cubicBezTo>
                    <a:cubicBezTo>
                      <a:pt x="0" y="149"/>
                      <a:pt x="1" y="158"/>
                      <a:pt x="6" y="162"/>
                    </a:cubicBezTo>
                    <a:cubicBezTo>
                      <a:pt x="13" y="168"/>
                      <a:pt x="24" y="167"/>
                      <a:pt x="32" y="165"/>
                    </a:cubicBezTo>
                    <a:cubicBezTo>
                      <a:pt x="74" y="159"/>
                      <a:pt x="96" y="117"/>
                      <a:pt x="120" y="87"/>
                    </a:cubicBezTo>
                    <a:cubicBezTo>
                      <a:pt x="135" y="69"/>
                      <a:pt x="154" y="54"/>
                      <a:pt x="170" y="38"/>
                    </a:cubicBezTo>
                    <a:cubicBezTo>
                      <a:pt x="175" y="33"/>
                      <a:pt x="180" y="26"/>
                      <a:pt x="180" y="18"/>
                    </a:cubicBezTo>
                    <a:cubicBezTo>
                      <a:pt x="179" y="10"/>
                      <a:pt x="172" y="5"/>
                      <a:pt x="165" y="3"/>
                    </a:cubicBezTo>
                    <a:close/>
                    <a:moveTo>
                      <a:pt x="76" y="68"/>
                    </a:moveTo>
                    <a:cubicBezTo>
                      <a:pt x="76" y="68"/>
                      <a:pt x="76" y="67"/>
                      <a:pt x="77" y="67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5" y="71"/>
                    </a:move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69"/>
                    </a:cubicBezTo>
                    <a:cubicBezTo>
                      <a:pt x="76" y="69"/>
                      <a:pt x="76" y="70"/>
                      <a:pt x="76" y="70"/>
                    </a:cubicBezTo>
                    <a:cubicBezTo>
                      <a:pt x="77" y="71"/>
                      <a:pt x="76" y="71"/>
                      <a:pt x="76" y="72"/>
                    </a:cubicBezTo>
                    <a:cubicBezTo>
                      <a:pt x="76" y="72"/>
                      <a:pt x="75" y="71"/>
                      <a:pt x="75" y="71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2" y="77"/>
                    </a:cubicBezTo>
                    <a:cubicBezTo>
                      <a:pt x="42" y="77"/>
                      <a:pt x="41" y="77"/>
                      <a:pt x="41" y="77"/>
                    </a:cubicBezTo>
                    <a:cubicBezTo>
                      <a:pt x="41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1" y="76"/>
                    </a:cubicBezTo>
                    <a:close/>
                    <a:moveTo>
                      <a:pt x="45" y="74"/>
                    </a:moveTo>
                    <a:cubicBezTo>
                      <a:pt x="45" y="74"/>
                      <a:pt x="45" y="74"/>
                      <a:pt x="45" y="74"/>
                    </a:cubicBezTo>
                    <a:cubicBezTo>
                      <a:pt x="44" y="74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3"/>
                      <a:pt x="44" y="73"/>
                      <a:pt x="45" y="73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6" y="72"/>
                      <a:pt x="47" y="72"/>
                    </a:cubicBezTo>
                    <a:cubicBezTo>
                      <a:pt x="46" y="73"/>
                      <a:pt x="46" y="74"/>
                      <a:pt x="45" y="74"/>
                    </a:cubicBezTo>
                    <a:close/>
                    <a:moveTo>
                      <a:pt x="61" y="102"/>
                    </a:moveTo>
                    <a:cubicBezTo>
                      <a:pt x="60" y="102"/>
                      <a:pt x="59" y="102"/>
                      <a:pt x="59" y="101"/>
                    </a:cubicBezTo>
                    <a:cubicBezTo>
                      <a:pt x="58" y="101"/>
                      <a:pt x="57" y="101"/>
                      <a:pt x="56" y="100"/>
                    </a:cubicBezTo>
                    <a:cubicBezTo>
                      <a:pt x="56" y="99"/>
                      <a:pt x="55" y="100"/>
                      <a:pt x="55" y="100"/>
                    </a:cubicBezTo>
                    <a:cubicBezTo>
                      <a:pt x="56" y="101"/>
                      <a:pt x="57" y="102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8" y="103"/>
                    </a:cubicBezTo>
                    <a:cubicBezTo>
                      <a:pt x="58" y="103"/>
                      <a:pt x="57" y="103"/>
                      <a:pt x="57" y="102"/>
                    </a:cubicBezTo>
                    <a:cubicBezTo>
                      <a:pt x="56" y="102"/>
                      <a:pt x="55" y="101"/>
                      <a:pt x="55" y="101"/>
                    </a:cubicBezTo>
                    <a:cubicBezTo>
                      <a:pt x="54" y="100"/>
                      <a:pt x="53" y="101"/>
                      <a:pt x="54" y="101"/>
                    </a:cubicBezTo>
                    <a:cubicBezTo>
                      <a:pt x="55" y="102"/>
                      <a:pt x="56" y="103"/>
                      <a:pt x="57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4" y="103"/>
                      <a:pt x="53" y="103"/>
                      <a:pt x="53" y="102"/>
                    </a:cubicBezTo>
                    <a:cubicBezTo>
                      <a:pt x="53" y="102"/>
                      <a:pt x="52" y="102"/>
                      <a:pt x="52" y="103"/>
                    </a:cubicBezTo>
                    <a:cubicBezTo>
                      <a:pt x="53" y="103"/>
                      <a:pt x="53" y="104"/>
                      <a:pt x="54" y="104"/>
                    </a:cubicBezTo>
                    <a:cubicBezTo>
                      <a:pt x="53" y="105"/>
                      <a:pt x="51" y="105"/>
                      <a:pt x="50" y="105"/>
                    </a:cubicBezTo>
                    <a:cubicBezTo>
                      <a:pt x="45" y="104"/>
                      <a:pt x="43" y="100"/>
                      <a:pt x="42" y="96"/>
                    </a:cubicBezTo>
                    <a:cubicBezTo>
                      <a:pt x="44" y="95"/>
                      <a:pt x="46" y="93"/>
                      <a:pt x="48" y="92"/>
                    </a:cubicBezTo>
                    <a:cubicBezTo>
                      <a:pt x="49" y="91"/>
                      <a:pt x="51" y="90"/>
                      <a:pt x="52" y="89"/>
                    </a:cubicBezTo>
                    <a:cubicBezTo>
                      <a:pt x="51" y="95"/>
                      <a:pt x="56" y="100"/>
                      <a:pt x="62" y="101"/>
                    </a:cubicBezTo>
                    <a:cubicBezTo>
                      <a:pt x="62" y="101"/>
                      <a:pt x="61" y="102"/>
                      <a:pt x="61" y="102"/>
                    </a:cubicBezTo>
                    <a:close/>
                    <a:moveTo>
                      <a:pt x="77" y="80"/>
                    </a:moveTo>
                    <a:cubicBezTo>
                      <a:pt x="79" y="87"/>
                      <a:pt x="77" y="95"/>
                      <a:pt x="70" y="98"/>
                    </a:cubicBezTo>
                    <a:cubicBezTo>
                      <a:pt x="62" y="102"/>
                      <a:pt x="55" y="96"/>
                      <a:pt x="54" y="87"/>
                    </a:cubicBezTo>
                    <a:cubicBezTo>
                      <a:pt x="54" y="87"/>
                      <a:pt x="53" y="87"/>
                      <a:pt x="53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50" y="87"/>
                      <a:pt x="48" y="89"/>
                      <a:pt x="46" y="91"/>
                    </a:cubicBezTo>
                    <a:cubicBezTo>
                      <a:pt x="44" y="92"/>
                      <a:pt x="43" y="94"/>
                      <a:pt x="41" y="95"/>
                    </a:cubicBezTo>
                    <a:cubicBezTo>
                      <a:pt x="41" y="95"/>
                      <a:pt x="41" y="95"/>
                      <a:pt x="41" y="96"/>
                    </a:cubicBezTo>
                    <a:cubicBezTo>
                      <a:pt x="41" y="96"/>
                      <a:pt x="40" y="96"/>
                      <a:pt x="40" y="96"/>
                    </a:cubicBezTo>
                    <a:cubicBezTo>
                      <a:pt x="37" y="96"/>
                      <a:pt x="32" y="99"/>
                      <a:pt x="29" y="100"/>
                    </a:cubicBezTo>
                    <a:cubicBezTo>
                      <a:pt x="27" y="100"/>
                      <a:pt x="24" y="102"/>
                      <a:pt x="23" y="101"/>
                    </a:cubicBezTo>
                    <a:cubicBezTo>
                      <a:pt x="22" y="100"/>
                      <a:pt x="21" y="98"/>
                      <a:pt x="20" y="97"/>
                    </a:cubicBezTo>
                    <a:cubicBezTo>
                      <a:pt x="26" y="91"/>
                      <a:pt x="31" y="85"/>
                      <a:pt x="36" y="79"/>
                    </a:cubicBezTo>
                    <a:cubicBezTo>
                      <a:pt x="36" y="79"/>
                      <a:pt x="37" y="80"/>
                      <a:pt x="38" y="79"/>
                    </a:cubicBezTo>
                    <a:cubicBezTo>
                      <a:pt x="39" y="79"/>
                      <a:pt x="41" y="78"/>
                      <a:pt x="43" y="78"/>
                    </a:cubicBezTo>
                    <a:cubicBezTo>
                      <a:pt x="46" y="77"/>
                      <a:pt x="48" y="73"/>
                      <a:pt x="50" y="71"/>
                    </a:cubicBezTo>
                    <a:cubicBezTo>
                      <a:pt x="51" y="70"/>
                      <a:pt x="50" y="69"/>
                      <a:pt x="49" y="69"/>
                    </a:cubicBezTo>
                    <a:cubicBezTo>
                      <a:pt x="48" y="70"/>
                      <a:pt x="47" y="70"/>
                      <a:pt x="46" y="70"/>
                    </a:cubicBezTo>
                    <a:cubicBezTo>
                      <a:pt x="49" y="69"/>
                      <a:pt x="52" y="68"/>
                      <a:pt x="55" y="67"/>
                    </a:cubicBezTo>
                    <a:cubicBezTo>
                      <a:pt x="55" y="67"/>
                      <a:pt x="56" y="67"/>
                      <a:pt x="56" y="67"/>
                    </a:cubicBezTo>
                    <a:cubicBezTo>
                      <a:pt x="55" y="68"/>
                      <a:pt x="54" y="68"/>
                      <a:pt x="53" y="69"/>
                    </a:cubicBezTo>
                    <a:cubicBezTo>
                      <a:pt x="47" y="75"/>
                      <a:pt x="41" y="82"/>
                      <a:pt x="36" y="89"/>
                    </a:cubicBezTo>
                    <a:cubicBezTo>
                      <a:pt x="36" y="90"/>
                      <a:pt x="37" y="90"/>
                      <a:pt x="37" y="90"/>
                    </a:cubicBezTo>
                    <a:cubicBezTo>
                      <a:pt x="41" y="84"/>
                      <a:pt x="51" y="70"/>
                      <a:pt x="60" y="68"/>
                    </a:cubicBezTo>
                    <a:cubicBezTo>
                      <a:pt x="60" y="68"/>
                      <a:pt x="60" y="68"/>
                      <a:pt x="60" y="69"/>
                    </a:cubicBezTo>
                    <a:cubicBezTo>
                      <a:pt x="60" y="69"/>
                      <a:pt x="60" y="70"/>
                      <a:pt x="60" y="71"/>
                    </a:cubicBezTo>
                    <a:cubicBezTo>
                      <a:pt x="61" y="72"/>
                      <a:pt x="61" y="73"/>
                      <a:pt x="62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2"/>
                      <a:pt x="62" y="71"/>
                      <a:pt x="62" y="71"/>
                    </a:cubicBezTo>
                    <a:cubicBezTo>
                      <a:pt x="62" y="70"/>
                      <a:pt x="61" y="68"/>
                      <a:pt x="62" y="67"/>
                    </a:cubicBezTo>
                    <a:cubicBezTo>
                      <a:pt x="63" y="67"/>
                      <a:pt x="64" y="68"/>
                      <a:pt x="65" y="68"/>
                    </a:cubicBezTo>
                    <a:cubicBezTo>
                      <a:pt x="64" y="68"/>
                      <a:pt x="64" y="69"/>
                      <a:pt x="65" y="70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6" y="73"/>
                      <a:pt x="66" y="73"/>
                      <a:pt x="67" y="73"/>
                    </a:cubicBezTo>
                    <a:cubicBezTo>
                      <a:pt x="67" y="73"/>
                      <a:pt x="67" y="72"/>
                      <a:pt x="67" y="71"/>
                    </a:cubicBezTo>
                    <a:cubicBezTo>
                      <a:pt x="67" y="71"/>
                      <a:pt x="67" y="70"/>
                      <a:pt x="67" y="69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72" y="71"/>
                      <a:pt x="75" y="75"/>
                      <a:pt x="77" y="80"/>
                    </a:cubicBezTo>
                    <a:close/>
                    <a:moveTo>
                      <a:pt x="79" y="69"/>
                    </a:moveTo>
                    <a:cubicBezTo>
                      <a:pt x="79" y="70"/>
                      <a:pt x="79" y="71"/>
                      <a:pt x="78" y="72"/>
                    </a:cubicBezTo>
                    <a:cubicBezTo>
                      <a:pt x="78" y="73"/>
                      <a:pt x="77" y="73"/>
                      <a:pt x="77" y="73"/>
                    </a:cubicBezTo>
                    <a:cubicBezTo>
                      <a:pt x="77" y="73"/>
                      <a:pt x="77" y="73"/>
                      <a:pt x="76" y="73"/>
                    </a:cubicBezTo>
                    <a:cubicBezTo>
                      <a:pt x="77" y="73"/>
                      <a:pt x="78" y="72"/>
                      <a:pt x="78" y="71"/>
                    </a:cubicBezTo>
                    <a:cubicBezTo>
                      <a:pt x="78" y="70"/>
                      <a:pt x="78" y="70"/>
                      <a:pt x="78" y="69"/>
                    </a:cubicBezTo>
                    <a:cubicBezTo>
                      <a:pt x="77" y="69"/>
                      <a:pt x="77" y="69"/>
                      <a:pt x="77" y="69"/>
                    </a:cubicBezTo>
                    <a:cubicBezTo>
                      <a:pt x="77" y="68"/>
                      <a:pt x="78" y="68"/>
                      <a:pt x="78" y="67"/>
                    </a:cubicBezTo>
                    <a:cubicBezTo>
                      <a:pt x="78" y="67"/>
                      <a:pt x="79" y="68"/>
                      <a:pt x="79" y="69"/>
                    </a:cubicBezTo>
                    <a:close/>
                    <a:moveTo>
                      <a:pt x="177" y="22"/>
                    </a:moveTo>
                    <a:cubicBezTo>
                      <a:pt x="176" y="29"/>
                      <a:pt x="171" y="34"/>
                      <a:pt x="166" y="38"/>
                    </a:cubicBezTo>
                    <a:cubicBezTo>
                      <a:pt x="158" y="46"/>
                      <a:pt x="150" y="52"/>
                      <a:pt x="142" y="60"/>
                    </a:cubicBezTo>
                    <a:cubicBezTo>
                      <a:pt x="127" y="75"/>
                      <a:pt x="114" y="91"/>
                      <a:pt x="101" y="108"/>
                    </a:cubicBezTo>
                    <a:cubicBezTo>
                      <a:pt x="89" y="124"/>
                      <a:pt x="76" y="141"/>
                      <a:pt x="59" y="152"/>
                    </a:cubicBezTo>
                    <a:cubicBezTo>
                      <a:pt x="49" y="158"/>
                      <a:pt x="39" y="163"/>
                      <a:pt x="28" y="164"/>
                    </a:cubicBezTo>
                    <a:cubicBezTo>
                      <a:pt x="23" y="164"/>
                      <a:pt x="18" y="164"/>
                      <a:pt x="14" y="163"/>
                    </a:cubicBezTo>
                    <a:cubicBezTo>
                      <a:pt x="6" y="161"/>
                      <a:pt x="2" y="154"/>
                      <a:pt x="4" y="146"/>
                    </a:cubicBezTo>
                    <a:cubicBezTo>
                      <a:pt x="6" y="133"/>
                      <a:pt x="22" y="133"/>
                      <a:pt x="33" y="133"/>
                    </a:cubicBezTo>
                    <a:cubicBezTo>
                      <a:pt x="42" y="134"/>
                      <a:pt x="50" y="132"/>
                      <a:pt x="58" y="128"/>
                    </a:cubicBezTo>
                    <a:cubicBezTo>
                      <a:pt x="76" y="119"/>
                      <a:pt x="87" y="102"/>
                      <a:pt x="100" y="87"/>
                    </a:cubicBezTo>
                    <a:cubicBezTo>
                      <a:pt x="103" y="83"/>
                      <a:pt x="107" y="79"/>
                      <a:pt x="111" y="75"/>
                    </a:cubicBezTo>
                    <a:cubicBezTo>
                      <a:pt x="114" y="73"/>
                      <a:pt x="117" y="70"/>
                      <a:pt x="119" y="67"/>
                    </a:cubicBezTo>
                    <a:cubicBezTo>
                      <a:pt x="122" y="61"/>
                      <a:pt x="120" y="54"/>
                      <a:pt x="115" y="51"/>
                    </a:cubicBezTo>
                    <a:cubicBezTo>
                      <a:pt x="102" y="42"/>
                      <a:pt x="85" y="54"/>
                      <a:pt x="78" y="65"/>
                    </a:cubicBezTo>
                    <a:cubicBezTo>
                      <a:pt x="77" y="65"/>
                      <a:pt x="77" y="65"/>
                      <a:pt x="76" y="65"/>
                    </a:cubicBezTo>
                    <a:cubicBezTo>
                      <a:pt x="78" y="48"/>
                      <a:pt x="88" y="32"/>
                      <a:pt x="102" y="21"/>
                    </a:cubicBezTo>
                    <a:cubicBezTo>
                      <a:pt x="112" y="14"/>
                      <a:pt x="123" y="9"/>
                      <a:pt x="134" y="6"/>
                    </a:cubicBezTo>
                    <a:cubicBezTo>
                      <a:pt x="145" y="4"/>
                      <a:pt x="158" y="1"/>
                      <a:pt x="168" y="7"/>
                    </a:cubicBezTo>
                    <a:cubicBezTo>
                      <a:pt x="174" y="10"/>
                      <a:pt x="178" y="15"/>
                      <a:pt x="17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0" name="Freeform 391"/>
              <p:cNvSpPr>
                <a:spLocks noEditPoints="1"/>
              </p:cNvSpPr>
              <p:nvPr/>
            </p:nvSpPr>
            <p:spPr>
              <a:xfrm>
                <a:off x="6299200" y="4095750"/>
                <a:ext cx="1449388" cy="1643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8" h="213">
                    <a:moveTo>
                      <a:pt x="186" y="105"/>
                    </a:moveTo>
                    <a:cubicBezTo>
                      <a:pt x="184" y="86"/>
                      <a:pt x="181" y="65"/>
                      <a:pt x="173" y="49"/>
                    </a:cubicBezTo>
                    <a:cubicBezTo>
                      <a:pt x="171" y="43"/>
                      <a:pt x="167" y="40"/>
                      <a:pt x="161" y="38"/>
                    </a:cubicBezTo>
                    <a:cubicBezTo>
                      <a:pt x="151" y="33"/>
                      <a:pt x="140" y="30"/>
                      <a:pt x="129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5" y="18"/>
                      <a:pt x="116" y="17"/>
                      <a:pt x="106" y="20"/>
                    </a:cubicBezTo>
                    <a:cubicBezTo>
                      <a:pt x="95" y="0"/>
                      <a:pt x="53" y="32"/>
                      <a:pt x="43" y="41"/>
                    </a:cubicBezTo>
                    <a:cubicBezTo>
                      <a:pt x="35" y="49"/>
                      <a:pt x="21" y="62"/>
                      <a:pt x="32" y="73"/>
                    </a:cubicBezTo>
                    <a:cubicBezTo>
                      <a:pt x="24" y="80"/>
                      <a:pt x="14" y="87"/>
                      <a:pt x="7" y="96"/>
                    </a:cubicBezTo>
                    <a:cubicBezTo>
                      <a:pt x="0" y="106"/>
                      <a:pt x="5" y="122"/>
                      <a:pt x="6" y="134"/>
                    </a:cubicBezTo>
                    <a:cubicBezTo>
                      <a:pt x="7" y="143"/>
                      <a:pt x="8" y="153"/>
                      <a:pt x="10" y="162"/>
                    </a:cubicBezTo>
                    <a:cubicBezTo>
                      <a:pt x="11" y="171"/>
                      <a:pt x="11" y="181"/>
                      <a:pt x="13" y="189"/>
                    </a:cubicBezTo>
                    <a:cubicBezTo>
                      <a:pt x="16" y="202"/>
                      <a:pt x="34" y="202"/>
                      <a:pt x="46" y="204"/>
                    </a:cubicBezTo>
                    <a:cubicBezTo>
                      <a:pt x="55" y="206"/>
                      <a:pt x="64" y="208"/>
                      <a:pt x="73" y="210"/>
                    </a:cubicBezTo>
                    <a:cubicBezTo>
                      <a:pt x="80" y="211"/>
                      <a:pt x="87" y="213"/>
                      <a:pt x="94" y="210"/>
                    </a:cubicBezTo>
                    <a:cubicBezTo>
                      <a:pt x="100" y="208"/>
                      <a:pt x="104" y="204"/>
                      <a:pt x="108" y="201"/>
                    </a:cubicBezTo>
                    <a:cubicBezTo>
                      <a:pt x="117" y="194"/>
                      <a:pt x="125" y="187"/>
                      <a:pt x="133" y="180"/>
                    </a:cubicBezTo>
                    <a:cubicBezTo>
                      <a:pt x="148" y="168"/>
                      <a:pt x="165" y="157"/>
                      <a:pt x="178" y="143"/>
                    </a:cubicBezTo>
                    <a:cubicBezTo>
                      <a:pt x="188" y="132"/>
                      <a:pt x="187" y="119"/>
                      <a:pt x="186" y="105"/>
                    </a:cubicBezTo>
                    <a:close/>
                    <a:moveTo>
                      <a:pt x="65" y="46"/>
                    </a:moveTo>
                    <a:cubicBezTo>
                      <a:pt x="59" y="51"/>
                      <a:pt x="52" y="58"/>
                      <a:pt x="50" y="66"/>
                    </a:cubicBezTo>
                    <a:cubicBezTo>
                      <a:pt x="48" y="61"/>
                      <a:pt x="47" y="57"/>
                      <a:pt x="51" y="52"/>
                    </a:cubicBezTo>
                    <a:cubicBezTo>
                      <a:pt x="53" y="49"/>
                      <a:pt x="59" y="45"/>
                      <a:pt x="61" y="43"/>
                    </a:cubicBezTo>
                    <a:cubicBezTo>
                      <a:pt x="67" y="38"/>
                      <a:pt x="73" y="35"/>
                      <a:pt x="79" y="31"/>
                    </a:cubicBezTo>
                    <a:cubicBezTo>
                      <a:pt x="83" y="29"/>
                      <a:pt x="93" y="23"/>
                      <a:pt x="99" y="23"/>
                    </a:cubicBezTo>
                    <a:cubicBezTo>
                      <a:pt x="85" y="30"/>
                      <a:pt x="70" y="41"/>
                      <a:pt x="65" y="46"/>
                    </a:cubicBezTo>
                    <a:close/>
                    <a:moveTo>
                      <a:pt x="44" y="90"/>
                    </a:moveTo>
                    <a:cubicBezTo>
                      <a:pt x="47" y="92"/>
                      <a:pt x="52" y="92"/>
                      <a:pt x="56" y="92"/>
                    </a:cubicBezTo>
                    <a:cubicBezTo>
                      <a:pt x="55" y="93"/>
                      <a:pt x="55" y="93"/>
                      <a:pt x="54" y="93"/>
                    </a:cubicBezTo>
                    <a:cubicBezTo>
                      <a:pt x="52" y="94"/>
                      <a:pt x="49" y="93"/>
                      <a:pt x="47" y="93"/>
                    </a:cubicBezTo>
                    <a:cubicBezTo>
                      <a:pt x="45" y="93"/>
                      <a:pt x="42" y="93"/>
                      <a:pt x="39" y="92"/>
                    </a:cubicBezTo>
                    <a:cubicBezTo>
                      <a:pt x="40" y="90"/>
                      <a:pt x="41" y="89"/>
                      <a:pt x="42" y="87"/>
                    </a:cubicBezTo>
                    <a:cubicBezTo>
                      <a:pt x="43" y="88"/>
                      <a:pt x="43" y="89"/>
                      <a:pt x="44" y="90"/>
                    </a:cubicBezTo>
                    <a:close/>
                    <a:moveTo>
                      <a:pt x="59" y="88"/>
                    </a:moveTo>
                    <a:cubicBezTo>
                      <a:pt x="58" y="85"/>
                      <a:pt x="57" y="82"/>
                      <a:pt x="56" y="79"/>
                    </a:cubicBezTo>
                    <a:cubicBezTo>
                      <a:pt x="58" y="81"/>
                      <a:pt x="60" y="83"/>
                      <a:pt x="62" y="85"/>
                    </a:cubicBezTo>
                    <a:cubicBezTo>
                      <a:pt x="61" y="86"/>
                      <a:pt x="60" y="87"/>
                      <a:pt x="59" y="88"/>
                    </a:cubicBezTo>
                    <a:close/>
                    <a:moveTo>
                      <a:pt x="66" y="94"/>
                    </a:moveTo>
                    <a:cubicBezTo>
                      <a:pt x="68" y="96"/>
                      <a:pt x="71" y="97"/>
                      <a:pt x="74" y="97"/>
                    </a:cubicBezTo>
                    <a:cubicBezTo>
                      <a:pt x="73" y="98"/>
                      <a:pt x="72" y="98"/>
                      <a:pt x="69" y="98"/>
                    </a:cubicBezTo>
                    <a:cubicBezTo>
                      <a:pt x="67" y="97"/>
                      <a:pt x="65" y="97"/>
                      <a:pt x="62" y="97"/>
                    </a:cubicBezTo>
                    <a:cubicBezTo>
                      <a:pt x="63" y="96"/>
                      <a:pt x="64" y="94"/>
                      <a:pt x="65" y="93"/>
                    </a:cubicBezTo>
                    <a:cubicBezTo>
                      <a:pt x="65" y="93"/>
                      <a:pt x="65" y="94"/>
                      <a:pt x="66" y="94"/>
                    </a:cubicBezTo>
                    <a:close/>
                    <a:moveTo>
                      <a:pt x="80" y="91"/>
                    </a:moveTo>
                    <a:cubicBezTo>
                      <a:pt x="78" y="85"/>
                      <a:pt x="76" y="79"/>
                      <a:pt x="73" y="74"/>
                    </a:cubicBezTo>
                    <a:cubicBezTo>
                      <a:pt x="71" y="68"/>
                      <a:pt x="68" y="63"/>
                      <a:pt x="72" y="56"/>
                    </a:cubicBezTo>
                    <a:cubicBezTo>
                      <a:pt x="75" y="53"/>
                      <a:pt x="80" y="49"/>
                      <a:pt x="83" y="47"/>
                    </a:cubicBezTo>
                    <a:cubicBezTo>
                      <a:pt x="88" y="43"/>
                      <a:pt x="94" y="39"/>
                      <a:pt x="100" y="36"/>
                    </a:cubicBezTo>
                    <a:cubicBezTo>
                      <a:pt x="106" y="33"/>
                      <a:pt x="124" y="21"/>
                      <a:pt x="126" y="33"/>
                    </a:cubicBezTo>
                    <a:cubicBezTo>
                      <a:pt x="126" y="34"/>
                      <a:pt x="127" y="34"/>
                      <a:pt x="127" y="34"/>
                    </a:cubicBezTo>
                    <a:cubicBezTo>
                      <a:pt x="128" y="37"/>
                      <a:pt x="129" y="42"/>
                      <a:pt x="129" y="44"/>
                    </a:cubicBezTo>
                    <a:cubicBezTo>
                      <a:pt x="130" y="47"/>
                      <a:pt x="132" y="50"/>
                      <a:pt x="132" y="53"/>
                    </a:cubicBezTo>
                    <a:cubicBezTo>
                      <a:pt x="132" y="53"/>
                      <a:pt x="132" y="54"/>
                      <a:pt x="132" y="54"/>
                    </a:cubicBezTo>
                    <a:cubicBezTo>
                      <a:pt x="132" y="54"/>
                      <a:pt x="131" y="54"/>
                      <a:pt x="131" y="54"/>
                    </a:cubicBezTo>
                    <a:cubicBezTo>
                      <a:pt x="128" y="57"/>
                      <a:pt x="124" y="59"/>
                      <a:pt x="120" y="61"/>
                    </a:cubicBezTo>
                    <a:cubicBezTo>
                      <a:pt x="106" y="69"/>
                      <a:pt x="93" y="79"/>
                      <a:pt x="80" y="91"/>
                    </a:cubicBezTo>
                    <a:close/>
                    <a:moveTo>
                      <a:pt x="134" y="44"/>
                    </a:moveTo>
                    <a:cubicBezTo>
                      <a:pt x="134" y="44"/>
                      <a:pt x="135" y="45"/>
                      <a:pt x="136" y="45"/>
                    </a:cubicBezTo>
                    <a:cubicBezTo>
                      <a:pt x="137" y="46"/>
                      <a:pt x="139" y="46"/>
                      <a:pt x="140" y="47"/>
                    </a:cubicBezTo>
                    <a:cubicBezTo>
                      <a:pt x="139" y="48"/>
                      <a:pt x="137" y="50"/>
                      <a:pt x="136" y="51"/>
                    </a:cubicBezTo>
                    <a:cubicBezTo>
                      <a:pt x="135" y="49"/>
                      <a:pt x="134" y="47"/>
                      <a:pt x="134" y="44"/>
                    </a:cubicBezTo>
                    <a:close/>
                    <a:moveTo>
                      <a:pt x="40" y="80"/>
                    </a:moveTo>
                    <a:cubicBezTo>
                      <a:pt x="40" y="81"/>
                      <a:pt x="41" y="82"/>
                      <a:pt x="41" y="83"/>
                    </a:cubicBezTo>
                    <a:cubicBezTo>
                      <a:pt x="41" y="83"/>
                      <a:pt x="41" y="84"/>
                      <a:pt x="42" y="84"/>
                    </a:cubicBezTo>
                    <a:cubicBezTo>
                      <a:pt x="40" y="87"/>
                      <a:pt x="38" y="89"/>
                      <a:pt x="36" y="92"/>
                    </a:cubicBezTo>
                    <a:cubicBezTo>
                      <a:pt x="36" y="92"/>
                      <a:pt x="36" y="93"/>
                      <a:pt x="37" y="94"/>
                    </a:cubicBezTo>
                    <a:cubicBezTo>
                      <a:pt x="39" y="95"/>
                      <a:pt x="42" y="95"/>
                      <a:pt x="44" y="96"/>
                    </a:cubicBezTo>
                    <a:cubicBezTo>
                      <a:pt x="47" y="96"/>
                      <a:pt x="52" y="98"/>
                      <a:pt x="54" y="97"/>
                    </a:cubicBezTo>
                    <a:cubicBezTo>
                      <a:pt x="56" y="97"/>
                      <a:pt x="57" y="96"/>
                      <a:pt x="58" y="94"/>
                    </a:cubicBezTo>
                    <a:cubicBezTo>
                      <a:pt x="60" y="93"/>
                      <a:pt x="61" y="91"/>
                      <a:pt x="63" y="89"/>
                    </a:cubicBezTo>
                    <a:cubicBezTo>
                      <a:pt x="63" y="90"/>
                      <a:pt x="64" y="90"/>
                      <a:pt x="64" y="91"/>
                    </a:cubicBezTo>
                    <a:cubicBezTo>
                      <a:pt x="62" y="93"/>
                      <a:pt x="61" y="95"/>
                      <a:pt x="59" y="97"/>
                    </a:cubicBezTo>
                    <a:cubicBezTo>
                      <a:pt x="59" y="98"/>
                      <a:pt x="59" y="99"/>
                      <a:pt x="60" y="99"/>
                    </a:cubicBezTo>
                    <a:cubicBezTo>
                      <a:pt x="64" y="100"/>
                      <a:pt x="71" y="103"/>
                      <a:pt x="75" y="101"/>
                    </a:cubicBezTo>
                    <a:cubicBezTo>
                      <a:pt x="76" y="101"/>
                      <a:pt x="78" y="98"/>
                      <a:pt x="80" y="96"/>
                    </a:cubicBezTo>
                    <a:cubicBezTo>
                      <a:pt x="81" y="96"/>
                      <a:pt x="82" y="96"/>
                      <a:pt x="82" y="95"/>
                    </a:cubicBezTo>
                    <a:cubicBezTo>
                      <a:pt x="98" y="80"/>
                      <a:pt x="117" y="68"/>
                      <a:pt x="135" y="56"/>
                    </a:cubicBezTo>
                    <a:cubicBezTo>
                      <a:pt x="136" y="56"/>
                      <a:pt x="137" y="55"/>
                      <a:pt x="136" y="54"/>
                    </a:cubicBezTo>
                    <a:cubicBezTo>
                      <a:pt x="136" y="54"/>
                      <a:pt x="136" y="54"/>
                      <a:pt x="136" y="54"/>
                    </a:cubicBezTo>
                    <a:cubicBezTo>
                      <a:pt x="139" y="52"/>
                      <a:pt x="141" y="50"/>
                      <a:pt x="144" y="48"/>
                    </a:cubicBezTo>
                    <a:cubicBezTo>
                      <a:pt x="145" y="47"/>
                      <a:pt x="145" y="46"/>
                      <a:pt x="144" y="45"/>
                    </a:cubicBezTo>
                    <a:cubicBezTo>
                      <a:pt x="142" y="44"/>
                      <a:pt x="139" y="43"/>
                      <a:pt x="137" y="42"/>
                    </a:cubicBezTo>
                    <a:cubicBezTo>
                      <a:pt x="136" y="41"/>
                      <a:pt x="134" y="40"/>
                      <a:pt x="133" y="40"/>
                    </a:cubicBezTo>
                    <a:cubicBezTo>
                      <a:pt x="132" y="39"/>
                      <a:pt x="132" y="37"/>
                      <a:pt x="132" y="35"/>
                    </a:cubicBezTo>
                    <a:cubicBezTo>
                      <a:pt x="134" y="36"/>
                      <a:pt x="137" y="37"/>
                      <a:pt x="140" y="38"/>
                    </a:cubicBezTo>
                    <a:cubicBezTo>
                      <a:pt x="148" y="41"/>
                      <a:pt x="158" y="43"/>
                      <a:pt x="148" y="53"/>
                    </a:cubicBezTo>
                    <a:cubicBezTo>
                      <a:pt x="142" y="60"/>
                      <a:pt x="132" y="66"/>
                      <a:pt x="124" y="71"/>
                    </a:cubicBezTo>
                    <a:cubicBezTo>
                      <a:pt x="115" y="78"/>
                      <a:pt x="107" y="84"/>
                      <a:pt x="98" y="91"/>
                    </a:cubicBezTo>
                    <a:cubicBezTo>
                      <a:pt x="91" y="96"/>
                      <a:pt x="83" y="102"/>
                      <a:pt x="74" y="105"/>
                    </a:cubicBezTo>
                    <a:cubicBezTo>
                      <a:pt x="63" y="107"/>
                      <a:pt x="52" y="104"/>
                      <a:pt x="42" y="102"/>
                    </a:cubicBezTo>
                    <a:cubicBezTo>
                      <a:pt x="38" y="101"/>
                      <a:pt x="29" y="101"/>
                      <a:pt x="26" y="99"/>
                    </a:cubicBezTo>
                    <a:cubicBezTo>
                      <a:pt x="23" y="96"/>
                      <a:pt x="25" y="95"/>
                      <a:pt x="28" y="92"/>
                    </a:cubicBezTo>
                    <a:cubicBezTo>
                      <a:pt x="32" y="88"/>
                      <a:pt x="36" y="84"/>
                      <a:pt x="40" y="80"/>
                    </a:cubicBezTo>
                    <a:close/>
                    <a:moveTo>
                      <a:pt x="182" y="122"/>
                    </a:moveTo>
                    <a:cubicBezTo>
                      <a:pt x="181" y="142"/>
                      <a:pt x="159" y="154"/>
                      <a:pt x="146" y="165"/>
                    </a:cubicBezTo>
                    <a:cubicBezTo>
                      <a:pt x="131" y="177"/>
                      <a:pt x="117" y="189"/>
                      <a:pt x="102" y="200"/>
                    </a:cubicBezTo>
                    <a:cubicBezTo>
                      <a:pt x="92" y="209"/>
                      <a:pt x="83" y="207"/>
                      <a:pt x="70" y="205"/>
                    </a:cubicBezTo>
                    <a:cubicBezTo>
                      <a:pt x="61" y="203"/>
                      <a:pt x="52" y="201"/>
                      <a:pt x="43" y="199"/>
                    </a:cubicBezTo>
                    <a:cubicBezTo>
                      <a:pt x="29" y="197"/>
                      <a:pt x="20" y="197"/>
                      <a:pt x="16" y="182"/>
                    </a:cubicBezTo>
                    <a:cubicBezTo>
                      <a:pt x="14" y="173"/>
                      <a:pt x="14" y="163"/>
                      <a:pt x="13" y="154"/>
                    </a:cubicBezTo>
                    <a:cubicBezTo>
                      <a:pt x="12" y="145"/>
                      <a:pt x="11" y="135"/>
                      <a:pt x="10" y="126"/>
                    </a:cubicBezTo>
                    <a:cubicBezTo>
                      <a:pt x="9" y="119"/>
                      <a:pt x="6" y="110"/>
                      <a:pt x="8" y="103"/>
                    </a:cubicBezTo>
                    <a:cubicBezTo>
                      <a:pt x="10" y="96"/>
                      <a:pt x="17" y="93"/>
                      <a:pt x="22" y="88"/>
                    </a:cubicBezTo>
                    <a:cubicBezTo>
                      <a:pt x="26" y="84"/>
                      <a:pt x="31" y="80"/>
                      <a:pt x="35" y="75"/>
                    </a:cubicBezTo>
                    <a:cubicBezTo>
                      <a:pt x="36" y="76"/>
                      <a:pt x="36" y="76"/>
                      <a:pt x="37" y="77"/>
                    </a:cubicBezTo>
                    <a:cubicBezTo>
                      <a:pt x="29" y="84"/>
                      <a:pt x="12" y="98"/>
                      <a:pt x="25" y="103"/>
                    </a:cubicBezTo>
                    <a:cubicBezTo>
                      <a:pt x="32" y="105"/>
                      <a:pt x="41" y="106"/>
                      <a:pt x="49" y="108"/>
                    </a:cubicBezTo>
                    <a:cubicBezTo>
                      <a:pt x="55" y="109"/>
                      <a:pt x="61" y="110"/>
                      <a:pt x="68" y="110"/>
                    </a:cubicBezTo>
                    <a:cubicBezTo>
                      <a:pt x="80" y="109"/>
                      <a:pt x="90" y="102"/>
                      <a:pt x="99" y="95"/>
                    </a:cubicBezTo>
                    <a:cubicBezTo>
                      <a:pt x="112" y="86"/>
                      <a:pt x="125" y="76"/>
                      <a:pt x="137" y="66"/>
                    </a:cubicBezTo>
                    <a:cubicBezTo>
                      <a:pt x="144" y="62"/>
                      <a:pt x="156" y="55"/>
                      <a:pt x="157" y="46"/>
                    </a:cubicBezTo>
                    <a:cubicBezTo>
                      <a:pt x="157" y="44"/>
                      <a:pt x="156" y="41"/>
                      <a:pt x="154" y="40"/>
                    </a:cubicBezTo>
                    <a:cubicBezTo>
                      <a:pt x="155" y="40"/>
                      <a:pt x="155" y="40"/>
                      <a:pt x="156" y="40"/>
                    </a:cubicBezTo>
                    <a:cubicBezTo>
                      <a:pt x="163" y="43"/>
                      <a:pt x="168" y="45"/>
                      <a:pt x="171" y="53"/>
                    </a:cubicBezTo>
                    <a:cubicBezTo>
                      <a:pt x="172" y="57"/>
                      <a:pt x="173" y="61"/>
                      <a:pt x="174" y="66"/>
                    </a:cubicBezTo>
                    <a:cubicBezTo>
                      <a:pt x="179" y="84"/>
                      <a:pt x="183" y="104"/>
                      <a:pt x="18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1" name="Freeform 392"/>
              <p:cNvSpPr>
                <a:spLocks noEditPoints="1"/>
              </p:cNvSpPr>
              <p:nvPr/>
            </p:nvSpPr>
            <p:spPr>
              <a:xfrm>
                <a:off x="6507162" y="4999037"/>
                <a:ext cx="238125" cy="639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83">
                    <a:moveTo>
                      <a:pt x="31" y="72"/>
                    </a:moveTo>
                    <a:cubicBezTo>
                      <a:pt x="29" y="54"/>
                      <a:pt x="26" y="37"/>
                      <a:pt x="24" y="19"/>
                    </a:cubicBezTo>
                    <a:cubicBezTo>
                      <a:pt x="24" y="15"/>
                      <a:pt x="24" y="7"/>
                      <a:pt x="21" y="4"/>
                    </a:cubicBezTo>
                    <a:cubicBezTo>
                      <a:pt x="19" y="1"/>
                      <a:pt x="14" y="1"/>
                      <a:pt x="11" y="1"/>
                    </a:cubicBezTo>
                    <a:cubicBezTo>
                      <a:pt x="4" y="0"/>
                      <a:pt x="2" y="1"/>
                      <a:pt x="3" y="8"/>
                    </a:cubicBezTo>
                    <a:cubicBezTo>
                      <a:pt x="6" y="27"/>
                      <a:pt x="9" y="45"/>
                      <a:pt x="12" y="64"/>
                    </a:cubicBezTo>
                    <a:cubicBezTo>
                      <a:pt x="7" y="66"/>
                      <a:pt x="3" y="71"/>
                      <a:pt x="0" y="76"/>
                    </a:cubicBezTo>
                    <a:cubicBezTo>
                      <a:pt x="0" y="77"/>
                      <a:pt x="0" y="78"/>
                      <a:pt x="2" y="79"/>
                    </a:cubicBezTo>
                    <a:cubicBezTo>
                      <a:pt x="8" y="80"/>
                      <a:pt x="14" y="82"/>
                      <a:pt x="20" y="83"/>
                    </a:cubicBezTo>
                    <a:cubicBezTo>
                      <a:pt x="23" y="83"/>
                      <a:pt x="27" y="83"/>
                      <a:pt x="29" y="81"/>
                    </a:cubicBezTo>
                    <a:cubicBezTo>
                      <a:pt x="31" y="79"/>
                      <a:pt x="31" y="76"/>
                      <a:pt x="30" y="74"/>
                    </a:cubicBezTo>
                    <a:cubicBezTo>
                      <a:pt x="31" y="74"/>
                      <a:pt x="31" y="73"/>
                      <a:pt x="31" y="72"/>
                    </a:cubicBezTo>
                    <a:close/>
                    <a:moveTo>
                      <a:pt x="10" y="27"/>
                    </a:moveTo>
                    <a:cubicBezTo>
                      <a:pt x="9" y="22"/>
                      <a:pt x="6" y="13"/>
                      <a:pt x="7" y="7"/>
                    </a:cubicBezTo>
                    <a:cubicBezTo>
                      <a:pt x="7" y="5"/>
                      <a:pt x="6" y="5"/>
                      <a:pt x="7" y="4"/>
                    </a:cubicBezTo>
                    <a:cubicBezTo>
                      <a:pt x="8" y="4"/>
                      <a:pt x="13" y="5"/>
                      <a:pt x="14" y="5"/>
                    </a:cubicBezTo>
                    <a:cubicBezTo>
                      <a:pt x="17" y="6"/>
                      <a:pt x="16" y="5"/>
                      <a:pt x="18" y="8"/>
                    </a:cubicBezTo>
                    <a:cubicBezTo>
                      <a:pt x="20" y="11"/>
                      <a:pt x="20" y="15"/>
                      <a:pt x="20" y="19"/>
                    </a:cubicBezTo>
                    <a:cubicBezTo>
                      <a:pt x="21" y="24"/>
                      <a:pt x="22" y="30"/>
                      <a:pt x="22" y="36"/>
                    </a:cubicBezTo>
                    <a:cubicBezTo>
                      <a:pt x="24" y="46"/>
                      <a:pt x="25" y="56"/>
                      <a:pt x="26" y="65"/>
                    </a:cubicBezTo>
                    <a:cubicBezTo>
                      <a:pt x="26" y="65"/>
                      <a:pt x="25" y="65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1" y="62"/>
                      <a:pt x="19" y="62"/>
                      <a:pt x="16" y="62"/>
                    </a:cubicBezTo>
                    <a:cubicBezTo>
                      <a:pt x="14" y="51"/>
                      <a:pt x="12" y="39"/>
                      <a:pt x="10" y="27"/>
                    </a:cubicBezTo>
                    <a:close/>
                    <a:moveTo>
                      <a:pt x="24" y="79"/>
                    </a:moveTo>
                    <a:cubicBezTo>
                      <a:pt x="21" y="80"/>
                      <a:pt x="17" y="78"/>
                      <a:pt x="14" y="77"/>
                    </a:cubicBezTo>
                    <a:cubicBezTo>
                      <a:pt x="11" y="77"/>
                      <a:pt x="8" y="76"/>
                      <a:pt x="6" y="75"/>
                    </a:cubicBezTo>
                    <a:cubicBezTo>
                      <a:pt x="9" y="70"/>
                      <a:pt x="15" y="64"/>
                      <a:pt x="22" y="67"/>
                    </a:cubicBezTo>
                    <a:cubicBezTo>
                      <a:pt x="25" y="70"/>
                      <a:pt x="29" y="77"/>
                      <a:pt x="24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2" name="Freeform 393"/>
              <p:cNvSpPr/>
              <p:nvPr/>
            </p:nvSpPr>
            <p:spPr>
              <a:xfrm>
                <a:off x="6846887" y="4921250"/>
                <a:ext cx="161925" cy="747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97">
                    <a:moveTo>
                      <a:pt x="10" y="49"/>
                    </a:moveTo>
                    <a:cubicBezTo>
                      <a:pt x="7" y="34"/>
                      <a:pt x="0" y="10"/>
                      <a:pt x="18" y="1"/>
                    </a:cubicBezTo>
                    <a:cubicBezTo>
                      <a:pt x="19" y="1"/>
                      <a:pt x="18" y="0"/>
                      <a:pt x="18" y="0"/>
                    </a:cubicBezTo>
                    <a:cubicBezTo>
                      <a:pt x="3" y="5"/>
                      <a:pt x="4" y="22"/>
                      <a:pt x="5" y="34"/>
                    </a:cubicBezTo>
                    <a:cubicBezTo>
                      <a:pt x="8" y="55"/>
                      <a:pt x="13" y="75"/>
                      <a:pt x="18" y="95"/>
                    </a:cubicBezTo>
                    <a:cubicBezTo>
                      <a:pt x="19" y="97"/>
                      <a:pt x="21" y="96"/>
                      <a:pt x="21" y="95"/>
                    </a:cubicBezTo>
                    <a:cubicBezTo>
                      <a:pt x="16" y="80"/>
                      <a:pt x="12" y="64"/>
                      <a:pt x="10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3" name="Freeform 394"/>
              <p:cNvSpPr>
                <a:spLocks noEditPoints="1"/>
              </p:cNvSpPr>
              <p:nvPr/>
            </p:nvSpPr>
            <p:spPr>
              <a:xfrm>
                <a:off x="7262812" y="5091112"/>
                <a:ext cx="1778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31">
                    <a:moveTo>
                      <a:pt x="3" y="9"/>
                    </a:moveTo>
                    <a:cubicBezTo>
                      <a:pt x="0" y="14"/>
                      <a:pt x="1" y="20"/>
                      <a:pt x="4" y="25"/>
                    </a:cubicBezTo>
                    <a:cubicBezTo>
                      <a:pt x="5" y="31"/>
                      <a:pt x="14" y="31"/>
                      <a:pt x="18" y="27"/>
                    </a:cubicBezTo>
                    <a:cubicBezTo>
                      <a:pt x="23" y="21"/>
                      <a:pt x="23" y="12"/>
                      <a:pt x="19" y="6"/>
                    </a:cubicBezTo>
                    <a:cubicBezTo>
                      <a:pt x="14" y="0"/>
                      <a:pt x="6" y="2"/>
                      <a:pt x="3" y="9"/>
                    </a:cubicBezTo>
                    <a:close/>
                    <a:moveTo>
                      <a:pt x="7" y="7"/>
                    </a:moveTo>
                    <a:cubicBezTo>
                      <a:pt x="7" y="7"/>
                      <a:pt x="8" y="7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7"/>
                      <a:pt x="7" y="7"/>
                    </a:cubicBezTo>
                    <a:close/>
                    <a:moveTo>
                      <a:pt x="5" y="23"/>
                    </a:moveTo>
                    <a:cubicBezTo>
                      <a:pt x="5" y="22"/>
                      <a:pt x="4" y="22"/>
                      <a:pt x="4" y="23"/>
                    </a:cubicBezTo>
                    <a:cubicBezTo>
                      <a:pt x="3" y="21"/>
                      <a:pt x="3" y="19"/>
                      <a:pt x="3" y="16"/>
                    </a:cubicBezTo>
                    <a:cubicBezTo>
                      <a:pt x="3" y="15"/>
                      <a:pt x="4" y="12"/>
                      <a:pt x="5" y="10"/>
                    </a:cubicBezTo>
                    <a:cubicBezTo>
                      <a:pt x="7" y="15"/>
                      <a:pt x="10" y="20"/>
                      <a:pt x="12" y="25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2" y="20"/>
                      <a:pt x="9" y="15"/>
                      <a:pt x="7" y="12"/>
                    </a:cubicBezTo>
                    <a:cubicBezTo>
                      <a:pt x="8" y="12"/>
                      <a:pt x="9" y="11"/>
                      <a:pt x="9" y="11"/>
                    </a:cubicBezTo>
                    <a:cubicBezTo>
                      <a:pt x="10" y="12"/>
                      <a:pt x="11" y="13"/>
                      <a:pt x="12" y="15"/>
                    </a:cubicBezTo>
                    <a:cubicBezTo>
                      <a:pt x="13" y="18"/>
                      <a:pt x="14" y="21"/>
                      <a:pt x="15" y="25"/>
                    </a:cubicBezTo>
                    <a:cubicBezTo>
                      <a:pt x="12" y="27"/>
                      <a:pt x="8" y="27"/>
                      <a:pt x="5" y="23"/>
                    </a:cubicBezTo>
                    <a:close/>
                    <a:moveTo>
                      <a:pt x="18" y="20"/>
                    </a:moveTo>
                    <a:cubicBezTo>
                      <a:pt x="18" y="21"/>
                      <a:pt x="18" y="22"/>
                      <a:pt x="17" y="22"/>
                    </a:cubicBezTo>
                    <a:cubicBezTo>
                      <a:pt x="16" y="17"/>
                      <a:pt x="13" y="9"/>
                      <a:pt x="8" y="6"/>
                    </a:cubicBezTo>
                    <a:cubicBezTo>
                      <a:pt x="10" y="4"/>
                      <a:pt x="13" y="4"/>
                      <a:pt x="16" y="7"/>
                    </a:cubicBezTo>
                    <a:cubicBezTo>
                      <a:pt x="19" y="10"/>
                      <a:pt x="19" y="16"/>
                      <a:pt x="1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4" name="Freeform 395"/>
              <p:cNvSpPr/>
              <p:nvPr/>
            </p:nvSpPr>
            <p:spPr>
              <a:xfrm>
                <a:off x="7216775" y="5253037"/>
                <a:ext cx="53975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8">
                    <a:moveTo>
                      <a:pt x="6" y="1"/>
                    </a:moveTo>
                    <a:cubicBezTo>
                      <a:pt x="4" y="0"/>
                      <a:pt x="3" y="0"/>
                      <a:pt x="1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1" y="6"/>
                      <a:pt x="2" y="8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5" name="Freeform 396"/>
              <p:cNvSpPr/>
              <p:nvPr/>
            </p:nvSpPr>
            <p:spPr>
              <a:xfrm>
                <a:off x="7224712" y="5160962"/>
                <a:ext cx="14288" cy="762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0">
                    <a:moveTo>
                      <a:pt x="1" y="9"/>
                    </a:moveTo>
                    <a:cubicBezTo>
                      <a:pt x="1" y="8"/>
                      <a:pt x="2" y="6"/>
                      <a:pt x="2" y="4"/>
                    </a:cubicBezTo>
                    <a:cubicBezTo>
                      <a:pt x="2" y="3"/>
                      <a:pt x="2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6" name="Freeform 397"/>
              <p:cNvSpPr/>
              <p:nvPr/>
            </p:nvSpPr>
            <p:spPr>
              <a:xfrm>
                <a:off x="7246937" y="5060950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10"/>
                    </a:moveTo>
                    <a:cubicBezTo>
                      <a:pt x="3" y="9"/>
                      <a:pt x="4" y="7"/>
                      <a:pt x="6" y="5"/>
                    </a:cubicBezTo>
                    <a:cubicBezTo>
                      <a:pt x="7" y="5"/>
                      <a:pt x="11" y="4"/>
                      <a:pt x="10" y="2"/>
                    </a:cubicBezTo>
                    <a:cubicBezTo>
                      <a:pt x="8" y="0"/>
                      <a:pt x="4" y="3"/>
                      <a:pt x="3" y="4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7" name="Freeform 398"/>
              <p:cNvSpPr/>
              <p:nvPr/>
            </p:nvSpPr>
            <p:spPr>
              <a:xfrm>
                <a:off x="7354887" y="5060950"/>
                <a:ext cx="77788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8">
                    <a:moveTo>
                      <a:pt x="1" y="2"/>
                    </a:moveTo>
                    <a:cubicBezTo>
                      <a:pt x="2" y="3"/>
                      <a:pt x="4" y="4"/>
                      <a:pt x="5" y="4"/>
                    </a:cubicBezTo>
                    <a:cubicBezTo>
                      <a:pt x="6" y="5"/>
                      <a:pt x="7" y="7"/>
                      <a:pt x="8" y="8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10" y="5"/>
                      <a:pt x="8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8" name="Freeform 399"/>
              <p:cNvSpPr/>
              <p:nvPr/>
            </p:nvSpPr>
            <p:spPr>
              <a:xfrm>
                <a:off x="7416800" y="5121275"/>
                <a:ext cx="53975" cy="396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9" name="Freeform 400"/>
              <p:cNvSpPr>
                <a:spLocks noEditPoints="1"/>
              </p:cNvSpPr>
              <p:nvPr/>
            </p:nvSpPr>
            <p:spPr>
              <a:xfrm>
                <a:off x="11488737" y="3100387"/>
                <a:ext cx="1149350" cy="1265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9" h="164">
                    <a:moveTo>
                      <a:pt x="2" y="80"/>
                    </a:moveTo>
                    <a:cubicBezTo>
                      <a:pt x="3" y="66"/>
                      <a:pt x="5" y="50"/>
                      <a:pt x="11" y="37"/>
                    </a:cubicBezTo>
                    <a:cubicBezTo>
                      <a:pt x="14" y="33"/>
                      <a:pt x="16" y="31"/>
                      <a:pt x="21" y="29"/>
                    </a:cubicBezTo>
                    <a:cubicBezTo>
                      <a:pt x="29" y="25"/>
                      <a:pt x="38" y="23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50" y="13"/>
                      <a:pt x="57" y="13"/>
                      <a:pt x="64" y="15"/>
                    </a:cubicBezTo>
                    <a:cubicBezTo>
                      <a:pt x="73" y="0"/>
                      <a:pt x="107" y="25"/>
                      <a:pt x="114" y="32"/>
                    </a:cubicBezTo>
                    <a:cubicBezTo>
                      <a:pt x="121" y="37"/>
                      <a:pt x="131" y="47"/>
                      <a:pt x="123" y="56"/>
                    </a:cubicBezTo>
                    <a:cubicBezTo>
                      <a:pt x="129" y="61"/>
                      <a:pt x="138" y="67"/>
                      <a:pt x="143" y="73"/>
                    </a:cubicBezTo>
                    <a:cubicBezTo>
                      <a:pt x="149" y="82"/>
                      <a:pt x="144" y="94"/>
                      <a:pt x="143" y="103"/>
                    </a:cubicBezTo>
                    <a:cubicBezTo>
                      <a:pt x="143" y="110"/>
                      <a:pt x="142" y="117"/>
                      <a:pt x="141" y="124"/>
                    </a:cubicBezTo>
                    <a:cubicBezTo>
                      <a:pt x="140" y="131"/>
                      <a:pt x="140" y="139"/>
                      <a:pt x="138" y="145"/>
                    </a:cubicBezTo>
                    <a:cubicBezTo>
                      <a:pt x="135" y="156"/>
                      <a:pt x="121" y="155"/>
                      <a:pt x="112" y="157"/>
                    </a:cubicBezTo>
                    <a:cubicBezTo>
                      <a:pt x="105" y="158"/>
                      <a:pt x="98" y="160"/>
                      <a:pt x="90" y="161"/>
                    </a:cubicBezTo>
                    <a:cubicBezTo>
                      <a:pt x="85" y="162"/>
                      <a:pt x="79" y="164"/>
                      <a:pt x="74" y="162"/>
                    </a:cubicBezTo>
                    <a:cubicBezTo>
                      <a:pt x="70" y="160"/>
                      <a:pt x="66" y="157"/>
                      <a:pt x="63" y="154"/>
                    </a:cubicBezTo>
                    <a:cubicBezTo>
                      <a:pt x="56" y="149"/>
                      <a:pt x="50" y="144"/>
                      <a:pt x="43" y="139"/>
                    </a:cubicBezTo>
                    <a:cubicBezTo>
                      <a:pt x="32" y="129"/>
                      <a:pt x="18" y="121"/>
                      <a:pt x="8" y="110"/>
                    </a:cubicBezTo>
                    <a:cubicBezTo>
                      <a:pt x="0" y="102"/>
                      <a:pt x="1" y="91"/>
                      <a:pt x="2" y="80"/>
                    </a:cubicBezTo>
                    <a:close/>
                    <a:moveTo>
                      <a:pt x="97" y="35"/>
                    </a:moveTo>
                    <a:cubicBezTo>
                      <a:pt x="101" y="39"/>
                      <a:pt x="107" y="44"/>
                      <a:pt x="109" y="50"/>
                    </a:cubicBezTo>
                    <a:cubicBezTo>
                      <a:pt x="110" y="47"/>
                      <a:pt x="111" y="44"/>
                      <a:pt x="108" y="39"/>
                    </a:cubicBezTo>
                    <a:cubicBezTo>
                      <a:pt x="107" y="37"/>
                      <a:pt x="102" y="34"/>
                      <a:pt x="100" y="33"/>
                    </a:cubicBezTo>
                    <a:cubicBezTo>
                      <a:pt x="96" y="29"/>
                      <a:pt x="91" y="26"/>
                      <a:pt x="86" y="24"/>
                    </a:cubicBezTo>
                    <a:cubicBezTo>
                      <a:pt x="83" y="22"/>
                      <a:pt x="75" y="17"/>
                      <a:pt x="70" y="18"/>
                    </a:cubicBezTo>
                    <a:cubicBezTo>
                      <a:pt x="82" y="23"/>
                      <a:pt x="93" y="31"/>
                      <a:pt x="97" y="35"/>
                    </a:cubicBezTo>
                    <a:close/>
                    <a:moveTo>
                      <a:pt x="114" y="69"/>
                    </a:moveTo>
                    <a:cubicBezTo>
                      <a:pt x="111" y="71"/>
                      <a:pt x="108" y="71"/>
                      <a:pt x="104" y="71"/>
                    </a:cubicBezTo>
                    <a:cubicBezTo>
                      <a:pt x="105" y="71"/>
                      <a:pt x="105" y="72"/>
                      <a:pt x="106" y="72"/>
                    </a:cubicBezTo>
                    <a:cubicBezTo>
                      <a:pt x="107" y="72"/>
                      <a:pt x="109" y="72"/>
                      <a:pt x="111" y="71"/>
                    </a:cubicBezTo>
                    <a:cubicBezTo>
                      <a:pt x="113" y="71"/>
                      <a:pt x="115" y="71"/>
                      <a:pt x="117" y="70"/>
                    </a:cubicBezTo>
                    <a:cubicBezTo>
                      <a:pt x="117" y="69"/>
                      <a:pt x="116" y="68"/>
                      <a:pt x="115" y="67"/>
                    </a:cubicBezTo>
                    <a:cubicBezTo>
                      <a:pt x="115" y="67"/>
                      <a:pt x="114" y="68"/>
                      <a:pt x="114" y="69"/>
                    </a:cubicBezTo>
                    <a:close/>
                    <a:moveTo>
                      <a:pt x="101" y="67"/>
                    </a:moveTo>
                    <a:cubicBezTo>
                      <a:pt x="102" y="65"/>
                      <a:pt x="103" y="63"/>
                      <a:pt x="104" y="61"/>
                    </a:cubicBezTo>
                    <a:cubicBezTo>
                      <a:pt x="102" y="62"/>
                      <a:pt x="101" y="64"/>
                      <a:pt x="100" y="65"/>
                    </a:cubicBezTo>
                    <a:cubicBezTo>
                      <a:pt x="100" y="66"/>
                      <a:pt x="101" y="67"/>
                      <a:pt x="101" y="67"/>
                    </a:cubicBezTo>
                    <a:close/>
                    <a:moveTo>
                      <a:pt x="97" y="72"/>
                    </a:moveTo>
                    <a:cubicBezTo>
                      <a:pt x="95" y="74"/>
                      <a:pt x="92" y="74"/>
                      <a:pt x="90" y="74"/>
                    </a:cubicBezTo>
                    <a:cubicBezTo>
                      <a:pt x="91" y="75"/>
                      <a:pt x="92" y="75"/>
                      <a:pt x="94" y="75"/>
                    </a:cubicBezTo>
                    <a:cubicBezTo>
                      <a:pt x="96" y="75"/>
                      <a:pt x="97" y="74"/>
                      <a:pt x="99" y="74"/>
                    </a:cubicBezTo>
                    <a:cubicBezTo>
                      <a:pt x="98" y="73"/>
                      <a:pt x="98" y="72"/>
                      <a:pt x="97" y="71"/>
                    </a:cubicBezTo>
                    <a:cubicBezTo>
                      <a:pt x="97" y="72"/>
                      <a:pt x="97" y="72"/>
                      <a:pt x="97" y="72"/>
                    </a:cubicBezTo>
                    <a:close/>
                    <a:moveTo>
                      <a:pt x="85" y="69"/>
                    </a:moveTo>
                    <a:cubicBezTo>
                      <a:pt x="87" y="65"/>
                      <a:pt x="89" y="61"/>
                      <a:pt x="91" y="56"/>
                    </a:cubicBezTo>
                    <a:cubicBezTo>
                      <a:pt x="93" y="52"/>
                      <a:pt x="95" y="48"/>
                      <a:pt x="91" y="43"/>
                    </a:cubicBezTo>
                    <a:cubicBezTo>
                      <a:pt x="89" y="41"/>
                      <a:pt x="85" y="38"/>
                      <a:pt x="83" y="36"/>
                    </a:cubicBezTo>
                    <a:cubicBezTo>
                      <a:pt x="79" y="33"/>
                      <a:pt x="74" y="30"/>
                      <a:pt x="69" y="27"/>
                    </a:cubicBezTo>
                    <a:cubicBezTo>
                      <a:pt x="64" y="25"/>
                      <a:pt x="51" y="16"/>
                      <a:pt x="49" y="25"/>
                    </a:cubicBezTo>
                    <a:cubicBezTo>
                      <a:pt x="49" y="26"/>
                      <a:pt x="48" y="26"/>
                      <a:pt x="48" y="26"/>
                    </a:cubicBezTo>
                    <a:cubicBezTo>
                      <a:pt x="47" y="28"/>
                      <a:pt x="46" y="32"/>
                      <a:pt x="46" y="33"/>
                    </a:cubicBezTo>
                    <a:cubicBezTo>
                      <a:pt x="46" y="36"/>
                      <a:pt x="44" y="38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5" y="41"/>
                      <a:pt x="45" y="41"/>
                    </a:cubicBezTo>
                    <a:cubicBezTo>
                      <a:pt x="47" y="44"/>
                      <a:pt x="51" y="45"/>
                      <a:pt x="54" y="47"/>
                    </a:cubicBezTo>
                    <a:cubicBezTo>
                      <a:pt x="65" y="53"/>
                      <a:pt x="75" y="61"/>
                      <a:pt x="85" y="69"/>
                    </a:cubicBezTo>
                    <a:close/>
                    <a:moveTo>
                      <a:pt x="43" y="34"/>
                    </a:moveTo>
                    <a:cubicBezTo>
                      <a:pt x="42" y="34"/>
                      <a:pt x="42" y="34"/>
                      <a:pt x="41" y="34"/>
                    </a:cubicBezTo>
                    <a:cubicBezTo>
                      <a:pt x="40" y="35"/>
                      <a:pt x="39" y="35"/>
                      <a:pt x="38" y="36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2" y="37"/>
                      <a:pt x="42" y="36"/>
                      <a:pt x="43" y="34"/>
                    </a:cubicBezTo>
                    <a:close/>
                    <a:moveTo>
                      <a:pt x="117" y="61"/>
                    </a:moveTo>
                    <a:cubicBezTo>
                      <a:pt x="117" y="62"/>
                      <a:pt x="116" y="63"/>
                      <a:pt x="116" y="64"/>
                    </a:cubicBezTo>
                    <a:cubicBezTo>
                      <a:pt x="116" y="64"/>
                      <a:pt x="116" y="64"/>
                      <a:pt x="115" y="65"/>
                    </a:cubicBezTo>
                    <a:cubicBezTo>
                      <a:pt x="117" y="67"/>
                      <a:pt x="118" y="68"/>
                      <a:pt x="120" y="70"/>
                    </a:cubicBezTo>
                    <a:cubicBezTo>
                      <a:pt x="120" y="71"/>
                      <a:pt x="120" y="72"/>
                      <a:pt x="119" y="72"/>
                    </a:cubicBezTo>
                    <a:cubicBezTo>
                      <a:pt x="117" y="72"/>
                      <a:pt x="115" y="73"/>
                      <a:pt x="113" y="73"/>
                    </a:cubicBezTo>
                    <a:cubicBezTo>
                      <a:pt x="111" y="74"/>
                      <a:pt x="108" y="75"/>
                      <a:pt x="105" y="74"/>
                    </a:cubicBezTo>
                    <a:cubicBezTo>
                      <a:pt x="104" y="74"/>
                      <a:pt x="104" y="73"/>
                      <a:pt x="103" y="72"/>
                    </a:cubicBezTo>
                    <a:cubicBezTo>
                      <a:pt x="101" y="71"/>
                      <a:pt x="100" y="70"/>
                      <a:pt x="99" y="68"/>
                    </a:cubicBezTo>
                    <a:cubicBezTo>
                      <a:pt x="98" y="69"/>
                      <a:pt x="98" y="69"/>
                      <a:pt x="98" y="70"/>
                    </a:cubicBezTo>
                    <a:cubicBezTo>
                      <a:pt x="99" y="71"/>
                      <a:pt x="100" y="73"/>
                      <a:pt x="102" y="74"/>
                    </a:cubicBezTo>
                    <a:cubicBezTo>
                      <a:pt x="102" y="75"/>
                      <a:pt x="102" y="76"/>
                      <a:pt x="101" y="76"/>
                    </a:cubicBezTo>
                    <a:cubicBezTo>
                      <a:pt x="98" y="77"/>
                      <a:pt x="93" y="79"/>
                      <a:pt x="89" y="78"/>
                    </a:cubicBezTo>
                    <a:cubicBezTo>
                      <a:pt x="88" y="77"/>
                      <a:pt x="86" y="75"/>
                      <a:pt x="85" y="74"/>
                    </a:cubicBezTo>
                    <a:cubicBezTo>
                      <a:pt x="84" y="74"/>
                      <a:pt x="84" y="73"/>
                      <a:pt x="84" y="73"/>
                    </a:cubicBezTo>
                    <a:cubicBezTo>
                      <a:pt x="71" y="61"/>
                      <a:pt x="56" y="52"/>
                      <a:pt x="41" y="43"/>
                    </a:cubicBezTo>
                    <a:cubicBezTo>
                      <a:pt x="41" y="43"/>
                      <a:pt x="40" y="42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9" y="40"/>
                      <a:pt x="37" y="38"/>
                      <a:pt x="35" y="37"/>
                    </a:cubicBezTo>
                    <a:cubicBezTo>
                      <a:pt x="34" y="36"/>
                      <a:pt x="34" y="35"/>
                      <a:pt x="35" y="35"/>
                    </a:cubicBezTo>
                    <a:cubicBezTo>
                      <a:pt x="37" y="34"/>
                      <a:pt x="38" y="33"/>
                      <a:pt x="40" y="32"/>
                    </a:cubicBezTo>
                    <a:cubicBezTo>
                      <a:pt x="41" y="31"/>
                      <a:pt x="42" y="31"/>
                      <a:pt x="44" y="31"/>
                    </a:cubicBezTo>
                    <a:cubicBezTo>
                      <a:pt x="44" y="29"/>
                      <a:pt x="44" y="28"/>
                      <a:pt x="44" y="27"/>
                    </a:cubicBezTo>
                    <a:cubicBezTo>
                      <a:pt x="42" y="27"/>
                      <a:pt x="40" y="28"/>
                      <a:pt x="38" y="29"/>
                    </a:cubicBezTo>
                    <a:cubicBezTo>
                      <a:pt x="31" y="31"/>
                      <a:pt x="24" y="32"/>
                      <a:pt x="31" y="41"/>
                    </a:cubicBezTo>
                    <a:cubicBezTo>
                      <a:pt x="36" y="46"/>
                      <a:pt x="44" y="50"/>
                      <a:pt x="51" y="55"/>
                    </a:cubicBezTo>
                    <a:cubicBezTo>
                      <a:pt x="57" y="60"/>
                      <a:pt x="64" y="65"/>
                      <a:pt x="71" y="69"/>
                    </a:cubicBezTo>
                    <a:cubicBezTo>
                      <a:pt x="77" y="74"/>
                      <a:pt x="83" y="78"/>
                      <a:pt x="90" y="80"/>
                    </a:cubicBezTo>
                    <a:cubicBezTo>
                      <a:pt x="99" y="82"/>
                      <a:pt x="107" y="80"/>
                      <a:pt x="115" y="78"/>
                    </a:cubicBezTo>
                    <a:cubicBezTo>
                      <a:pt x="118" y="78"/>
                      <a:pt x="126" y="77"/>
                      <a:pt x="128" y="76"/>
                    </a:cubicBezTo>
                    <a:cubicBezTo>
                      <a:pt x="130" y="73"/>
                      <a:pt x="128" y="73"/>
                      <a:pt x="126" y="70"/>
                    </a:cubicBezTo>
                    <a:cubicBezTo>
                      <a:pt x="123" y="67"/>
                      <a:pt x="120" y="64"/>
                      <a:pt x="117" y="61"/>
                    </a:cubicBezTo>
                    <a:close/>
                    <a:moveTo>
                      <a:pt x="4" y="94"/>
                    </a:moveTo>
                    <a:cubicBezTo>
                      <a:pt x="5" y="109"/>
                      <a:pt x="22" y="118"/>
                      <a:pt x="33" y="127"/>
                    </a:cubicBezTo>
                    <a:cubicBezTo>
                      <a:pt x="45" y="136"/>
                      <a:pt x="56" y="145"/>
                      <a:pt x="68" y="154"/>
                    </a:cubicBezTo>
                    <a:cubicBezTo>
                      <a:pt x="76" y="161"/>
                      <a:pt x="83" y="159"/>
                      <a:pt x="93" y="157"/>
                    </a:cubicBezTo>
                    <a:cubicBezTo>
                      <a:pt x="100" y="156"/>
                      <a:pt x="107" y="155"/>
                      <a:pt x="115" y="153"/>
                    </a:cubicBezTo>
                    <a:cubicBezTo>
                      <a:pt x="125" y="151"/>
                      <a:pt x="133" y="152"/>
                      <a:pt x="136" y="140"/>
                    </a:cubicBezTo>
                    <a:cubicBezTo>
                      <a:pt x="137" y="133"/>
                      <a:pt x="137" y="125"/>
                      <a:pt x="138" y="118"/>
                    </a:cubicBezTo>
                    <a:cubicBezTo>
                      <a:pt x="139" y="111"/>
                      <a:pt x="140" y="104"/>
                      <a:pt x="141" y="97"/>
                    </a:cubicBezTo>
                    <a:cubicBezTo>
                      <a:pt x="141" y="91"/>
                      <a:pt x="143" y="85"/>
                      <a:pt x="142" y="79"/>
                    </a:cubicBezTo>
                    <a:cubicBezTo>
                      <a:pt x="141" y="74"/>
                      <a:pt x="135" y="71"/>
                      <a:pt x="131" y="67"/>
                    </a:cubicBezTo>
                    <a:cubicBezTo>
                      <a:pt x="128" y="64"/>
                      <a:pt x="124" y="61"/>
                      <a:pt x="121" y="58"/>
                    </a:cubicBezTo>
                    <a:cubicBezTo>
                      <a:pt x="120" y="58"/>
                      <a:pt x="120" y="59"/>
                      <a:pt x="119" y="59"/>
                    </a:cubicBezTo>
                    <a:cubicBezTo>
                      <a:pt x="125" y="64"/>
                      <a:pt x="139" y="75"/>
                      <a:pt x="128" y="79"/>
                    </a:cubicBezTo>
                    <a:cubicBezTo>
                      <a:pt x="123" y="81"/>
                      <a:pt x="116" y="81"/>
                      <a:pt x="110" y="82"/>
                    </a:cubicBezTo>
                    <a:cubicBezTo>
                      <a:pt x="105" y="83"/>
                      <a:pt x="100" y="85"/>
                      <a:pt x="95" y="84"/>
                    </a:cubicBezTo>
                    <a:cubicBezTo>
                      <a:pt x="85" y="83"/>
                      <a:pt x="77" y="78"/>
                      <a:pt x="70" y="73"/>
                    </a:cubicBezTo>
                    <a:cubicBezTo>
                      <a:pt x="60" y="66"/>
                      <a:pt x="50" y="58"/>
                      <a:pt x="40" y="51"/>
                    </a:cubicBezTo>
                    <a:cubicBezTo>
                      <a:pt x="35" y="47"/>
                      <a:pt x="25" y="42"/>
                      <a:pt x="24" y="35"/>
                    </a:cubicBezTo>
                    <a:cubicBezTo>
                      <a:pt x="24" y="33"/>
                      <a:pt x="25" y="32"/>
                      <a:pt x="26" y="30"/>
                    </a:cubicBezTo>
                    <a:cubicBezTo>
                      <a:pt x="26" y="30"/>
                      <a:pt x="26" y="30"/>
                      <a:pt x="25" y="31"/>
                    </a:cubicBezTo>
                    <a:cubicBezTo>
                      <a:pt x="20" y="33"/>
                      <a:pt x="16" y="35"/>
                      <a:pt x="14" y="40"/>
                    </a:cubicBezTo>
                    <a:cubicBezTo>
                      <a:pt x="12" y="44"/>
                      <a:pt x="11" y="47"/>
                      <a:pt x="11" y="50"/>
                    </a:cubicBezTo>
                    <a:cubicBezTo>
                      <a:pt x="7" y="64"/>
                      <a:pt x="4" y="79"/>
                      <a:pt x="4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0" name="Freeform 401"/>
              <p:cNvSpPr>
                <a:spLocks noEditPoints="1"/>
              </p:cNvSpPr>
              <p:nvPr/>
            </p:nvSpPr>
            <p:spPr>
              <a:xfrm>
                <a:off x="12274550" y="3795712"/>
                <a:ext cx="193675" cy="4937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64">
                    <a:moveTo>
                      <a:pt x="0" y="56"/>
                    </a:moveTo>
                    <a:cubicBezTo>
                      <a:pt x="2" y="42"/>
                      <a:pt x="4" y="28"/>
                      <a:pt x="6" y="14"/>
                    </a:cubicBezTo>
                    <a:cubicBezTo>
                      <a:pt x="6" y="11"/>
                      <a:pt x="6" y="5"/>
                      <a:pt x="8" y="3"/>
                    </a:cubicBezTo>
                    <a:cubicBezTo>
                      <a:pt x="10" y="1"/>
                      <a:pt x="14" y="1"/>
                      <a:pt x="17" y="0"/>
                    </a:cubicBezTo>
                    <a:cubicBezTo>
                      <a:pt x="22" y="0"/>
                      <a:pt x="24" y="1"/>
                      <a:pt x="23" y="6"/>
                    </a:cubicBezTo>
                    <a:cubicBezTo>
                      <a:pt x="20" y="20"/>
                      <a:pt x="18" y="35"/>
                      <a:pt x="15" y="49"/>
                    </a:cubicBezTo>
                    <a:cubicBezTo>
                      <a:pt x="19" y="51"/>
                      <a:pt x="22" y="55"/>
                      <a:pt x="25" y="58"/>
                    </a:cubicBezTo>
                    <a:cubicBezTo>
                      <a:pt x="25" y="59"/>
                      <a:pt x="25" y="60"/>
                      <a:pt x="24" y="60"/>
                    </a:cubicBezTo>
                    <a:cubicBezTo>
                      <a:pt x="19" y="61"/>
                      <a:pt x="14" y="63"/>
                      <a:pt x="9" y="64"/>
                    </a:cubicBezTo>
                    <a:cubicBezTo>
                      <a:pt x="7" y="64"/>
                      <a:pt x="4" y="64"/>
                      <a:pt x="2" y="62"/>
                    </a:cubicBezTo>
                    <a:cubicBezTo>
                      <a:pt x="1" y="60"/>
                      <a:pt x="1" y="59"/>
                      <a:pt x="1" y="57"/>
                    </a:cubicBezTo>
                    <a:cubicBezTo>
                      <a:pt x="1" y="57"/>
                      <a:pt x="0" y="56"/>
                      <a:pt x="0" y="56"/>
                    </a:cubicBezTo>
                    <a:close/>
                    <a:moveTo>
                      <a:pt x="17" y="21"/>
                    </a:moveTo>
                    <a:cubicBezTo>
                      <a:pt x="18" y="17"/>
                      <a:pt x="20" y="9"/>
                      <a:pt x="20" y="5"/>
                    </a:cubicBezTo>
                    <a:cubicBezTo>
                      <a:pt x="19" y="4"/>
                      <a:pt x="20" y="4"/>
                      <a:pt x="19" y="3"/>
                    </a:cubicBezTo>
                    <a:cubicBezTo>
                      <a:pt x="19" y="3"/>
                      <a:pt x="15" y="4"/>
                      <a:pt x="14" y="4"/>
                    </a:cubicBezTo>
                    <a:cubicBezTo>
                      <a:pt x="12" y="5"/>
                      <a:pt x="13" y="3"/>
                      <a:pt x="11" y="6"/>
                    </a:cubicBezTo>
                    <a:cubicBezTo>
                      <a:pt x="10" y="8"/>
                      <a:pt x="10" y="12"/>
                      <a:pt x="9" y="14"/>
                    </a:cubicBezTo>
                    <a:cubicBezTo>
                      <a:pt x="9" y="19"/>
                      <a:pt x="8" y="23"/>
                      <a:pt x="7" y="28"/>
                    </a:cubicBezTo>
                    <a:cubicBezTo>
                      <a:pt x="6" y="35"/>
                      <a:pt x="5" y="43"/>
                      <a:pt x="4" y="50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8" y="48"/>
                      <a:pt x="10" y="47"/>
                      <a:pt x="12" y="48"/>
                    </a:cubicBezTo>
                    <a:cubicBezTo>
                      <a:pt x="14" y="39"/>
                      <a:pt x="15" y="30"/>
                      <a:pt x="17" y="21"/>
                    </a:cubicBezTo>
                    <a:close/>
                    <a:moveTo>
                      <a:pt x="6" y="61"/>
                    </a:moveTo>
                    <a:cubicBezTo>
                      <a:pt x="8" y="61"/>
                      <a:pt x="12" y="60"/>
                      <a:pt x="14" y="59"/>
                    </a:cubicBezTo>
                    <a:cubicBezTo>
                      <a:pt x="16" y="59"/>
                      <a:pt x="18" y="58"/>
                      <a:pt x="21" y="58"/>
                    </a:cubicBezTo>
                    <a:cubicBezTo>
                      <a:pt x="18" y="54"/>
                      <a:pt x="13" y="49"/>
                      <a:pt x="8" y="52"/>
                    </a:cubicBezTo>
                    <a:cubicBezTo>
                      <a:pt x="6" y="54"/>
                      <a:pt x="2" y="59"/>
                      <a:pt x="6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1" name="Freeform 402"/>
              <p:cNvSpPr/>
              <p:nvPr/>
            </p:nvSpPr>
            <p:spPr>
              <a:xfrm>
                <a:off x="12074525" y="3733800"/>
                <a:ext cx="123825" cy="569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74">
                    <a:moveTo>
                      <a:pt x="9" y="38"/>
                    </a:moveTo>
                    <a:cubicBezTo>
                      <a:pt x="11" y="26"/>
                      <a:pt x="16" y="7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4" y="4"/>
                      <a:pt x="13" y="17"/>
                      <a:pt x="12" y="26"/>
                    </a:cubicBezTo>
                    <a:cubicBezTo>
                      <a:pt x="10" y="42"/>
                      <a:pt x="6" y="58"/>
                      <a:pt x="2" y="73"/>
                    </a:cubicBezTo>
                    <a:cubicBezTo>
                      <a:pt x="2" y="74"/>
                      <a:pt x="0" y="74"/>
                      <a:pt x="0" y="73"/>
                    </a:cubicBezTo>
                    <a:cubicBezTo>
                      <a:pt x="4" y="61"/>
                      <a:pt x="6" y="50"/>
                      <a:pt x="9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2" name="Freeform 403"/>
              <p:cNvSpPr>
                <a:spLocks noEditPoints="1"/>
              </p:cNvSpPr>
              <p:nvPr/>
            </p:nvSpPr>
            <p:spPr>
              <a:xfrm>
                <a:off x="11726862" y="3863975"/>
                <a:ext cx="147638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4">
                    <a:moveTo>
                      <a:pt x="16" y="7"/>
                    </a:moveTo>
                    <a:cubicBezTo>
                      <a:pt x="19" y="11"/>
                      <a:pt x="18" y="16"/>
                      <a:pt x="15" y="19"/>
                    </a:cubicBezTo>
                    <a:cubicBezTo>
                      <a:pt x="14" y="24"/>
                      <a:pt x="7" y="24"/>
                      <a:pt x="4" y="21"/>
                    </a:cubicBezTo>
                    <a:cubicBezTo>
                      <a:pt x="0" y="17"/>
                      <a:pt x="1" y="9"/>
                      <a:pt x="4" y="5"/>
                    </a:cubicBezTo>
                    <a:cubicBezTo>
                      <a:pt x="8" y="0"/>
                      <a:pt x="14" y="2"/>
                      <a:pt x="16" y="7"/>
                    </a:cubicBezTo>
                    <a:close/>
                    <a:moveTo>
                      <a:pt x="13" y="5"/>
                    </a:move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3" y="5"/>
                    </a:cubicBezTo>
                    <a:close/>
                    <a:moveTo>
                      <a:pt x="15" y="18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4"/>
                      <a:pt x="16" y="13"/>
                    </a:cubicBezTo>
                    <a:cubicBezTo>
                      <a:pt x="16" y="11"/>
                      <a:pt x="16" y="9"/>
                      <a:pt x="15" y="8"/>
                    </a:cubicBezTo>
                    <a:cubicBezTo>
                      <a:pt x="13" y="11"/>
                      <a:pt x="11" y="15"/>
                      <a:pt x="9" y="19"/>
                    </a:cubicBezTo>
                    <a:cubicBezTo>
                      <a:pt x="9" y="20"/>
                      <a:pt x="7" y="19"/>
                      <a:pt x="8" y="18"/>
                    </a:cubicBezTo>
                    <a:cubicBezTo>
                      <a:pt x="9" y="15"/>
                      <a:pt x="11" y="12"/>
                      <a:pt x="13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8" y="14"/>
                      <a:pt x="7" y="16"/>
                      <a:pt x="7" y="19"/>
                    </a:cubicBezTo>
                    <a:cubicBezTo>
                      <a:pt x="9" y="21"/>
                      <a:pt x="13" y="21"/>
                      <a:pt x="15" y="18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5" y="17"/>
                      <a:pt x="5" y="17"/>
                    </a:cubicBezTo>
                    <a:cubicBezTo>
                      <a:pt x="6" y="13"/>
                      <a:pt x="8" y="7"/>
                      <a:pt x="12" y="5"/>
                    </a:cubicBezTo>
                    <a:cubicBezTo>
                      <a:pt x="11" y="3"/>
                      <a:pt x="9" y="3"/>
                      <a:pt x="6" y="5"/>
                    </a:cubicBezTo>
                    <a:cubicBezTo>
                      <a:pt x="4" y="8"/>
                      <a:pt x="3" y="12"/>
                      <a:pt x="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3" name="Freeform 404"/>
              <p:cNvSpPr/>
              <p:nvPr/>
            </p:nvSpPr>
            <p:spPr>
              <a:xfrm>
                <a:off x="11866562" y="3995737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4" name="Freeform 405"/>
              <p:cNvSpPr/>
              <p:nvPr/>
            </p:nvSpPr>
            <p:spPr>
              <a:xfrm>
                <a:off x="11888787" y="3917950"/>
                <a:ext cx="15875" cy="619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8">
                    <a:moveTo>
                      <a:pt x="0" y="7"/>
                    </a:moveTo>
                    <a:cubicBezTo>
                      <a:pt x="0" y="6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2" y="2"/>
                      <a:pt x="2" y="3"/>
                    </a:cubicBezTo>
                    <a:cubicBezTo>
                      <a:pt x="2" y="5"/>
                      <a:pt x="2" y="6"/>
                      <a:pt x="1" y="7"/>
                    </a:cubicBezTo>
                    <a:cubicBezTo>
                      <a:pt x="1" y="8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935" name="组合 657"/>
            <p:cNvGrpSpPr/>
            <p:nvPr/>
          </p:nvGrpSpPr>
          <p:grpSpPr>
            <a:xfrm>
              <a:off x="885825" y="7553325"/>
              <a:ext cx="2058988" cy="785813"/>
              <a:chOff x="0" y="0"/>
              <a:chExt cx="2058988" cy="785813"/>
            </a:xfrm>
          </p:grpSpPr>
          <p:sp>
            <p:nvSpPr>
              <p:cNvPr id="28936" name="Freeform 156"/>
              <p:cNvSpPr/>
              <p:nvPr/>
            </p:nvSpPr>
            <p:spPr>
              <a:xfrm>
                <a:off x="447676" y="677862"/>
                <a:ext cx="13573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6" h="4">
                    <a:moveTo>
                      <a:pt x="1" y="2"/>
                    </a:moveTo>
                    <a:cubicBezTo>
                      <a:pt x="59" y="3"/>
                      <a:pt x="118" y="4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18" y="0"/>
                      <a:pt x="59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7" name="Freeform 185"/>
              <p:cNvSpPr/>
              <p:nvPr/>
            </p:nvSpPr>
            <p:spPr>
              <a:xfrm>
                <a:off x="501651" y="771525"/>
                <a:ext cx="119538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5" h="2">
                    <a:moveTo>
                      <a:pt x="1" y="2"/>
                    </a:moveTo>
                    <a:cubicBezTo>
                      <a:pt x="52" y="2"/>
                      <a:pt x="103" y="2"/>
                      <a:pt x="154" y="2"/>
                    </a:cubicBezTo>
                    <a:cubicBezTo>
                      <a:pt x="155" y="2"/>
                      <a:pt x="155" y="0"/>
                      <a:pt x="154" y="0"/>
                    </a:cubicBezTo>
                    <a:cubicBezTo>
                      <a:pt x="103" y="0"/>
                      <a:pt x="5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8" name="Freeform 518"/>
              <p:cNvSpPr/>
              <p:nvPr/>
            </p:nvSpPr>
            <p:spPr>
              <a:xfrm>
                <a:off x="0" y="0"/>
                <a:ext cx="2058988" cy="777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67" h="101">
                    <a:moveTo>
                      <a:pt x="265" y="0"/>
                    </a:moveTo>
                    <a:cubicBezTo>
                      <a:pt x="187" y="10"/>
                      <a:pt x="109" y="26"/>
                      <a:pt x="32" y="39"/>
                    </a:cubicBezTo>
                    <a:cubicBezTo>
                      <a:pt x="31" y="39"/>
                      <a:pt x="31" y="39"/>
                      <a:pt x="31" y="40"/>
                    </a:cubicBezTo>
                    <a:cubicBezTo>
                      <a:pt x="30" y="45"/>
                      <a:pt x="27" y="93"/>
                      <a:pt x="23" y="94"/>
                    </a:cubicBezTo>
                    <a:cubicBezTo>
                      <a:pt x="25" y="93"/>
                      <a:pt x="4" y="46"/>
                      <a:pt x="2" y="43"/>
                    </a:cubicBezTo>
                    <a:cubicBezTo>
                      <a:pt x="1" y="42"/>
                      <a:pt x="0" y="42"/>
                      <a:pt x="0" y="43"/>
                    </a:cubicBezTo>
                    <a:cubicBezTo>
                      <a:pt x="9" y="62"/>
                      <a:pt x="17" y="81"/>
                      <a:pt x="23" y="100"/>
                    </a:cubicBezTo>
                    <a:cubicBezTo>
                      <a:pt x="23" y="101"/>
                      <a:pt x="25" y="101"/>
                      <a:pt x="25" y="100"/>
                    </a:cubicBezTo>
                    <a:cubicBezTo>
                      <a:pt x="27" y="88"/>
                      <a:pt x="28" y="76"/>
                      <a:pt x="30" y="63"/>
                    </a:cubicBezTo>
                    <a:cubicBezTo>
                      <a:pt x="31" y="59"/>
                      <a:pt x="30" y="51"/>
                      <a:pt x="32" y="47"/>
                    </a:cubicBezTo>
                    <a:cubicBezTo>
                      <a:pt x="37" y="38"/>
                      <a:pt x="45" y="39"/>
                      <a:pt x="53" y="38"/>
                    </a:cubicBezTo>
                    <a:cubicBezTo>
                      <a:pt x="77" y="34"/>
                      <a:pt x="101" y="30"/>
                      <a:pt x="125" y="26"/>
                    </a:cubicBezTo>
                    <a:cubicBezTo>
                      <a:pt x="172" y="19"/>
                      <a:pt x="219" y="13"/>
                      <a:pt x="266" y="3"/>
                    </a:cubicBezTo>
                    <a:cubicBezTo>
                      <a:pt x="267" y="3"/>
                      <a:pt x="267" y="0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9" name="Freeform 519"/>
              <p:cNvSpPr/>
              <p:nvPr/>
            </p:nvSpPr>
            <p:spPr>
              <a:xfrm>
                <a:off x="401638" y="323850"/>
                <a:ext cx="184150" cy="292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8">
                    <a:moveTo>
                      <a:pt x="11" y="14"/>
                    </a:moveTo>
                    <a:cubicBezTo>
                      <a:pt x="14" y="11"/>
                      <a:pt x="19" y="7"/>
                      <a:pt x="15" y="3"/>
                    </a:cubicBezTo>
                    <a:cubicBezTo>
                      <a:pt x="11" y="0"/>
                      <a:pt x="3" y="3"/>
                      <a:pt x="1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6"/>
                      <a:pt x="6" y="4"/>
                      <a:pt x="8" y="4"/>
                    </a:cubicBezTo>
                    <a:cubicBezTo>
                      <a:pt x="12" y="4"/>
                      <a:pt x="14" y="8"/>
                      <a:pt x="11" y="11"/>
                    </a:cubicBezTo>
                    <a:cubicBezTo>
                      <a:pt x="10" y="13"/>
                      <a:pt x="9" y="14"/>
                      <a:pt x="7" y="16"/>
                    </a:cubicBezTo>
                    <a:cubicBezTo>
                      <a:pt x="7" y="16"/>
                      <a:pt x="8" y="18"/>
                      <a:pt x="8" y="17"/>
                    </a:cubicBezTo>
                    <a:cubicBezTo>
                      <a:pt x="15" y="13"/>
                      <a:pt x="22" y="18"/>
                      <a:pt x="21" y="25"/>
                    </a:cubicBezTo>
                    <a:cubicBezTo>
                      <a:pt x="20" y="32"/>
                      <a:pt x="14" y="33"/>
                      <a:pt x="8" y="34"/>
                    </a:cubicBezTo>
                    <a:cubicBezTo>
                      <a:pt x="7" y="34"/>
                      <a:pt x="7" y="35"/>
                      <a:pt x="8" y="35"/>
                    </a:cubicBezTo>
                    <a:cubicBezTo>
                      <a:pt x="15" y="38"/>
                      <a:pt x="23" y="32"/>
                      <a:pt x="23" y="24"/>
                    </a:cubicBezTo>
                    <a:cubicBezTo>
                      <a:pt x="24" y="17"/>
                      <a:pt x="17" y="13"/>
                      <a:pt x="1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0" name="Freeform 520"/>
              <p:cNvSpPr/>
              <p:nvPr/>
            </p:nvSpPr>
            <p:spPr>
              <a:xfrm>
                <a:off x="617538" y="547687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2" y="3"/>
                    </a:moveTo>
                    <a:cubicBezTo>
                      <a:pt x="2" y="9"/>
                      <a:pt x="0" y="15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4" y="15"/>
                      <a:pt x="3" y="9"/>
                      <a:pt x="6" y="4"/>
                    </a:cubicBezTo>
                    <a:cubicBezTo>
                      <a:pt x="7" y="1"/>
                      <a:pt x="2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1" name="Freeform 521"/>
              <p:cNvSpPr/>
              <p:nvPr/>
            </p:nvSpPr>
            <p:spPr>
              <a:xfrm>
                <a:off x="709613" y="315912"/>
                <a:ext cx="762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1">
                    <a:moveTo>
                      <a:pt x="5" y="1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0" y="15"/>
                      <a:pt x="1" y="15"/>
                      <a:pt x="2" y="14"/>
                    </a:cubicBezTo>
                    <a:cubicBezTo>
                      <a:pt x="3" y="11"/>
                      <a:pt x="4" y="8"/>
                      <a:pt x="5" y="5"/>
                    </a:cubicBezTo>
                    <a:cubicBezTo>
                      <a:pt x="6" y="13"/>
                      <a:pt x="6" y="22"/>
                      <a:pt x="7" y="30"/>
                    </a:cubicBezTo>
                    <a:cubicBezTo>
                      <a:pt x="7" y="31"/>
                      <a:pt x="9" y="31"/>
                      <a:pt x="9" y="30"/>
                    </a:cubicBezTo>
                    <a:cubicBezTo>
                      <a:pt x="10" y="21"/>
                      <a:pt x="8" y="10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2" name="Freeform 522"/>
              <p:cNvSpPr/>
              <p:nvPr/>
            </p:nvSpPr>
            <p:spPr>
              <a:xfrm>
                <a:off x="785813" y="300037"/>
                <a:ext cx="155575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2">
                    <a:moveTo>
                      <a:pt x="18" y="8"/>
                    </a:moveTo>
                    <a:cubicBezTo>
                      <a:pt x="19" y="6"/>
                      <a:pt x="19" y="4"/>
                      <a:pt x="18" y="2"/>
                    </a:cubicBezTo>
                    <a:cubicBezTo>
                      <a:pt x="18" y="1"/>
                      <a:pt x="16" y="0"/>
                      <a:pt x="16" y="2"/>
                    </a:cubicBezTo>
                    <a:cubicBezTo>
                      <a:pt x="16" y="4"/>
                      <a:pt x="16" y="6"/>
                      <a:pt x="16" y="8"/>
                    </a:cubicBezTo>
                    <a:cubicBezTo>
                      <a:pt x="16" y="12"/>
                      <a:pt x="14" y="15"/>
                      <a:pt x="11" y="17"/>
                    </a:cubicBezTo>
                    <a:cubicBezTo>
                      <a:pt x="4" y="21"/>
                      <a:pt x="6" y="8"/>
                      <a:pt x="7" y="4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9"/>
                      <a:pt x="0" y="24"/>
                      <a:pt x="10" y="19"/>
                    </a:cubicBezTo>
                    <a:cubicBezTo>
                      <a:pt x="13" y="18"/>
                      <a:pt x="15" y="16"/>
                      <a:pt x="16" y="13"/>
                    </a:cubicBezTo>
                    <a:cubicBezTo>
                      <a:pt x="17" y="15"/>
                      <a:pt x="17" y="16"/>
                      <a:pt x="17" y="18"/>
                    </a:cubicBezTo>
                    <a:cubicBezTo>
                      <a:pt x="17" y="22"/>
                      <a:pt x="16" y="27"/>
                      <a:pt x="18" y="32"/>
                    </a:cubicBezTo>
                    <a:cubicBezTo>
                      <a:pt x="18" y="32"/>
                      <a:pt x="19" y="32"/>
                      <a:pt x="19" y="31"/>
                    </a:cubicBezTo>
                    <a:cubicBezTo>
                      <a:pt x="20" y="27"/>
                      <a:pt x="19" y="22"/>
                      <a:pt x="19" y="18"/>
                    </a:cubicBezTo>
                    <a:cubicBezTo>
                      <a:pt x="19" y="14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3" name="Freeform 523"/>
              <p:cNvSpPr/>
              <p:nvPr/>
            </p:nvSpPr>
            <p:spPr>
              <a:xfrm>
                <a:off x="1009650" y="292100"/>
                <a:ext cx="77788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27">
                    <a:moveTo>
                      <a:pt x="5" y="1"/>
                    </a:moveTo>
                    <a:cubicBezTo>
                      <a:pt x="4" y="5"/>
                      <a:pt x="2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3" y="10"/>
                      <a:pt x="4" y="7"/>
                      <a:pt x="6" y="4"/>
                    </a:cubicBezTo>
                    <a:cubicBezTo>
                      <a:pt x="7" y="11"/>
                      <a:pt x="7" y="19"/>
                      <a:pt x="9" y="26"/>
                    </a:cubicBezTo>
                    <a:cubicBezTo>
                      <a:pt x="9" y="27"/>
                      <a:pt x="10" y="27"/>
                      <a:pt x="10" y="26"/>
                    </a:cubicBezTo>
                    <a:cubicBezTo>
                      <a:pt x="10" y="18"/>
                      <a:pt x="8" y="9"/>
                      <a:pt x="7" y="1"/>
                    </a:cubicBezTo>
                    <a:cubicBezTo>
                      <a:pt x="7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4" name="Freeform 524"/>
              <p:cNvSpPr/>
              <p:nvPr/>
            </p:nvSpPr>
            <p:spPr>
              <a:xfrm>
                <a:off x="1117600" y="261937"/>
                <a:ext cx="169863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33">
                    <a:moveTo>
                      <a:pt x="7" y="13"/>
                    </a:moveTo>
                    <a:cubicBezTo>
                      <a:pt x="6" y="11"/>
                      <a:pt x="4" y="8"/>
                      <a:pt x="4" y="6"/>
                    </a:cubicBezTo>
                    <a:cubicBezTo>
                      <a:pt x="3" y="2"/>
                      <a:pt x="9" y="2"/>
                      <a:pt x="12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8" y="1"/>
                      <a:pt x="4" y="2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" y="7"/>
                      <a:pt x="4" y="11"/>
                      <a:pt x="5" y="15"/>
                    </a:cubicBezTo>
                    <a:cubicBezTo>
                      <a:pt x="6" y="16"/>
                      <a:pt x="7" y="16"/>
                      <a:pt x="7" y="15"/>
                    </a:cubicBezTo>
                    <a:cubicBezTo>
                      <a:pt x="11" y="11"/>
                      <a:pt x="14" y="12"/>
                      <a:pt x="16" y="19"/>
                    </a:cubicBezTo>
                    <a:cubicBezTo>
                      <a:pt x="16" y="22"/>
                      <a:pt x="15" y="24"/>
                      <a:pt x="13" y="26"/>
                    </a:cubicBezTo>
                    <a:cubicBezTo>
                      <a:pt x="13" y="27"/>
                      <a:pt x="9" y="32"/>
                      <a:pt x="7" y="30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9" y="33"/>
                      <a:pt x="10" y="33"/>
                    </a:cubicBezTo>
                    <a:cubicBezTo>
                      <a:pt x="15" y="29"/>
                      <a:pt x="22" y="22"/>
                      <a:pt x="18" y="15"/>
                    </a:cubicBezTo>
                    <a:cubicBezTo>
                      <a:pt x="15" y="11"/>
                      <a:pt x="10" y="10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5" name="Freeform 525"/>
              <p:cNvSpPr/>
              <p:nvPr/>
            </p:nvSpPr>
            <p:spPr>
              <a:xfrm>
                <a:off x="1303338" y="230187"/>
                <a:ext cx="146050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7">
                    <a:moveTo>
                      <a:pt x="10" y="4"/>
                    </a:moveTo>
                    <a:cubicBezTo>
                      <a:pt x="10" y="6"/>
                      <a:pt x="9" y="8"/>
                      <a:pt x="7" y="10"/>
                    </a:cubicBezTo>
                    <a:cubicBezTo>
                      <a:pt x="6" y="11"/>
                      <a:pt x="3" y="12"/>
                      <a:pt x="2" y="9"/>
                    </a:cubicBezTo>
                    <a:cubicBezTo>
                      <a:pt x="2" y="5"/>
                      <a:pt x="7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4" y="0"/>
                      <a:pt x="0" y="6"/>
                      <a:pt x="1" y="12"/>
                    </a:cubicBezTo>
                    <a:cubicBezTo>
                      <a:pt x="1" y="12"/>
                      <a:pt x="1" y="12"/>
                      <a:pt x="2" y="13"/>
                    </a:cubicBezTo>
                    <a:cubicBezTo>
                      <a:pt x="6" y="13"/>
                      <a:pt x="9" y="11"/>
                      <a:pt x="11" y="8"/>
                    </a:cubicBezTo>
                    <a:cubicBezTo>
                      <a:pt x="12" y="14"/>
                      <a:pt x="14" y="20"/>
                      <a:pt x="17" y="26"/>
                    </a:cubicBezTo>
                    <a:cubicBezTo>
                      <a:pt x="18" y="27"/>
                      <a:pt x="19" y="26"/>
                      <a:pt x="19" y="25"/>
                    </a:cubicBezTo>
                    <a:cubicBezTo>
                      <a:pt x="16" y="18"/>
                      <a:pt x="14" y="11"/>
                      <a:pt x="12" y="4"/>
                    </a:cubicBezTo>
                    <a:cubicBezTo>
                      <a:pt x="12" y="3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6" name="Freeform 526"/>
              <p:cNvSpPr/>
              <p:nvPr/>
            </p:nvSpPr>
            <p:spPr>
              <a:xfrm>
                <a:off x="1457325" y="207962"/>
                <a:ext cx="15398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1">
                    <a:moveTo>
                      <a:pt x="19" y="26"/>
                    </a:moveTo>
                    <a:cubicBezTo>
                      <a:pt x="14" y="26"/>
                      <a:pt x="10" y="26"/>
                      <a:pt x="9" y="20"/>
                    </a:cubicBezTo>
                    <a:cubicBezTo>
                      <a:pt x="9" y="16"/>
                      <a:pt x="11" y="12"/>
                      <a:pt x="10" y="8"/>
                    </a:cubicBezTo>
                    <a:cubicBezTo>
                      <a:pt x="9" y="3"/>
                      <a:pt x="5" y="0"/>
                      <a:pt x="1" y="3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4" y="2"/>
                      <a:pt x="7" y="5"/>
                      <a:pt x="8" y="7"/>
                    </a:cubicBezTo>
                    <a:cubicBezTo>
                      <a:pt x="9" y="8"/>
                      <a:pt x="8" y="10"/>
                      <a:pt x="8" y="11"/>
                    </a:cubicBezTo>
                    <a:cubicBezTo>
                      <a:pt x="8" y="14"/>
                      <a:pt x="7" y="16"/>
                      <a:pt x="7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11" y="29"/>
                      <a:pt x="17" y="31"/>
                      <a:pt x="20" y="27"/>
                    </a:cubicBezTo>
                    <a:cubicBezTo>
                      <a:pt x="20" y="26"/>
                      <a:pt x="20" y="26"/>
                      <a:pt x="19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7" name="Freeform 527"/>
              <p:cNvSpPr>
                <a:spLocks noEditPoints="1"/>
              </p:cNvSpPr>
              <p:nvPr/>
            </p:nvSpPr>
            <p:spPr>
              <a:xfrm>
                <a:off x="1611313" y="153987"/>
                <a:ext cx="1397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9">
                    <a:moveTo>
                      <a:pt x="6" y="21"/>
                    </a:moveTo>
                    <a:cubicBezTo>
                      <a:pt x="6" y="21"/>
                      <a:pt x="6" y="20"/>
                      <a:pt x="5" y="20"/>
                    </a:cubicBezTo>
                    <a:cubicBezTo>
                      <a:pt x="4" y="18"/>
                      <a:pt x="4" y="16"/>
                      <a:pt x="4" y="14"/>
                    </a:cubicBezTo>
                    <a:cubicBezTo>
                      <a:pt x="4" y="9"/>
                      <a:pt x="5" y="5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3" y="22"/>
                      <a:pt x="7" y="29"/>
                      <a:pt x="13" y="28"/>
                    </a:cubicBezTo>
                    <a:cubicBezTo>
                      <a:pt x="16" y="27"/>
                      <a:pt x="18" y="21"/>
                      <a:pt x="16" y="19"/>
                    </a:cubicBezTo>
                    <a:cubicBezTo>
                      <a:pt x="13" y="15"/>
                      <a:pt x="7" y="17"/>
                      <a:pt x="6" y="21"/>
                    </a:cubicBezTo>
                    <a:close/>
                    <a:moveTo>
                      <a:pt x="7" y="22"/>
                    </a:moveTo>
                    <a:cubicBezTo>
                      <a:pt x="7" y="22"/>
                      <a:pt x="8" y="22"/>
                      <a:pt x="8" y="22"/>
                    </a:cubicBezTo>
                    <a:cubicBezTo>
                      <a:pt x="9" y="19"/>
                      <a:pt x="11" y="20"/>
                      <a:pt x="13" y="24"/>
                    </a:cubicBezTo>
                    <a:cubicBezTo>
                      <a:pt x="11" y="24"/>
                      <a:pt x="9" y="24"/>
                      <a:pt x="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8" name="Freeform 528"/>
              <p:cNvSpPr/>
              <p:nvPr/>
            </p:nvSpPr>
            <p:spPr>
              <a:xfrm>
                <a:off x="1758950" y="115887"/>
                <a:ext cx="2301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32">
                    <a:moveTo>
                      <a:pt x="16" y="11"/>
                    </a:moveTo>
                    <a:cubicBezTo>
                      <a:pt x="14" y="11"/>
                      <a:pt x="7" y="15"/>
                      <a:pt x="6" y="13"/>
                    </a:cubicBezTo>
                    <a:cubicBezTo>
                      <a:pt x="6" y="13"/>
                      <a:pt x="3" y="7"/>
                      <a:pt x="3" y="6"/>
                    </a:cubicBezTo>
                    <a:cubicBezTo>
                      <a:pt x="3" y="2"/>
                      <a:pt x="14" y="1"/>
                      <a:pt x="17" y="1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1" y="0"/>
                      <a:pt x="6" y="2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9"/>
                      <a:pt x="4" y="11"/>
                      <a:pt x="4" y="15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11" y="15"/>
                      <a:pt x="20" y="9"/>
                      <a:pt x="21" y="18"/>
                    </a:cubicBezTo>
                    <a:cubicBezTo>
                      <a:pt x="23" y="26"/>
                      <a:pt x="14" y="28"/>
                      <a:pt x="9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8" y="32"/>
                      <a:pt x="30" y="20"/>
                      <a:pt x="21" y="13"/>
                    </a:cubicBezTo>
                    <a:cubicBezTo>
                      <a:pt x="19" y="12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949" name="组合 659"/>
            <p:cNvGrpSpPr/>
            <p:nvPr/>
          </p:nvGrpSpPr>
          <p:grpSpPr>
            <a:xfrm>
              <a:off x="235744" y="1033462"/>
              <a:ext cx="12484894" cy="7953375"/>
              <a:chOff x="0" y="0"/>
              <a:chExt cx="12484894" cy="7953375"/>
            </a:xfrm>
          </p:grpSpPr>
          <p:sp>
            <p:nvSpPr>
              <p:cNvPr id="28950" name="Freeform 407"/>
              <p:cNvSpPr/>
              <p:nvPr/>
            </p:nvSpPr>
            <p:spPr>
              <a:xfrm>
                <a:off x="11584781" y="2808288"/>
                <a:ext cx="619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8">
                    <a:moveTo>
                      <a:pt x="7" y="8"/>
                    </a:moveTo>
                    <a:cubicBezTo>
                      <a:pt x="6" y="7"/>
                      <a:pt x="5" y="5"/>
                      <a:pt x="3" y="4"/>
                    </a:cubicBezTo>
                    <a:cubicBezTo>
                      <a:pt x="3" y="4"/>
                      <a:pt x="0" y="3"/>
                      <a:pt x="1" y="1"/>
                    </a:cubicBezTo>
                    <a:cubicBezTo>
                      <a:pt x="2" y="0"/>
                      <a:pt x="5" y="3"/>
                      <a:pt x="6" y="3"/>
                    </a:cubicBezTo>
                    <a:cubicBezTo>
                      <a:pt x="7" y="5"/>
                      <a:pt x="8" y="6"/>
                      <a:pt x="8" y="8"/>
                    </a:cubicBezTo>
                    <a:cubicBezTo>
                      <a:pt x="8" y="8"/>
                      <a:pt x="8" y="8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1" name="Freeform 408"/>
              <p:cNvSpPr/>
              <p:nvPr/>
            </p:nvSpPr>
            <p:spPr>
              <a:xfrm>
                <a:off x="11499056" y="2808288"/>
                <a:ext cx="619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6">
                    <a:moveTo>
                      <a:pt x="8" y="2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5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8" y="1"/>
                      <a:pt x="8" y="1"/>
                      <a:pt x="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2" name="Freeform 409"/>
              <p:cNvSpPr/>
              <p:nvPr/>
            </p:nvSpPr>
            <p:spPr>
              <a:xfrm>
                <a:off x="11468894" y="2854325"/>
                <a:ext cx="46038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4">
                    <a:moveTo>
                      <a:pt x="3" y="0"/>
                    </a:moveTo>
                    <a:cubicBezTo>
                      <a:pt x="6" y="0"/>
                      <a:pt x="6" y="4"/>
                      <a:pt x="3" y="4"/>
                    </a:cubicBezTo>
                    <a:cubicBezTo>
                      <a:pt x="0" y="4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3" name="Freeform 410"/>
              <p:cNvSpPr>
                <a:spLocks noEditPoints="1"/>
              </p:cNvSpPr>
              <p:nvPr/>
            </p:nvSpPr>
            <p:spPr>
              <a:xfrm>
                <a:off x="7011194" y="4243388"/>
                <a:ext cx="663575" cy="639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83">
                    <a:moveTo>
                      <a:pt x="67" y="66"/>
                    </a:moveTo>
                    <a:cubicBezTo>
                      <a:pt x="86" y="49"/>
                      <a:pt x="85" y="19"/>
                      <a:pt x="68" y="1"/>
                    </a:cubicBezTo>
                    <a:cubicBezTo>
                      <a:pt x="68" y="0"/>
                      <a:pt x="67" y="1"/>
                      <a:pt x="67" y="1"/>
                    </a:cubicBezTo>
                    <a:cubicBezTo>
                      <a:pt x="67" y="1"/>
                      <a:pt x="66" y="1"/>
                      <a:pt x="66" y="1"/>
                    </a:cubicBezTo>
                    <a:cubicBezTo>
                      <a:pt x="61" y="7"/>
                      <a:pt x="55" y="11"/>
                      <a:pt x="49" y="16"/>
                    </a:cubicBezTo>
                    <a:cubicBezTo>
                      <a:pt x="49" y="16"/>
                      <a:pt x="49" y="17"/>
                      <a:pt x="49" y="17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9" y="18"/>
                      <a:pt x="50" y="18"/>
                      <a:pt x="50" y="19"/>
                    </a:cubicBezTo>
                    <a:cubicBezTo>
                      <a:pt x="51" y="19"/>
                      <a:pt x="51" y="20"/>
                      <a:pt x="51" y="20"/>
                    </a:cubicBezTo>
                    <a:cubicBezTo>
                      <a:pt x="52" y="20"/>
                      <a:pt x="52" y="21"/>
                      <a:pt x="53" y="22"/>
                    </a:cubicBezTo>
                    <a:cubicBezTo>
                      <a:pt x="47" y="26"/>
                      <a:pt x="42" y="31"/>
                      <a:pt x="36" y="36"/>
                    </a:cubicBezTo>
                    <a:cubicBezTo>
                      <a:pt x="31" y="40"/>
                      <a:pt x="25" y="45"/>
                      <a:pt x="20" y="50"/>
                    </a:cubicBezTo>
                    <a:cubicBezTo>
                      <a:pt x="19" y="49"/>
                      <a:pt x="18" y="47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5"/>
                      <a:pt x="15" y="45"/>
                      <a:pt x="15" y="46"/>
                    </a:cubicBezTo>
                    <a:cubicBezTo>
                      <a:pt x="11" y="51"/>
                      <a:pt x="4" y="54"/>
                      <a:pt x="1" y="59"/>
                    </a:cubicBezTo>
                    <a:cubicBezTo>
                      <a:pt x="1" y="59"/>
                      <a:pt x="0" y="60"/>
                      <a:pt x="1" y="60"/>
                    </a:cubicBezTo>
                    <a:cubicBezTo>
                      <a:pt x="17" y="79"/>
                      <a:pt x="47" y="83"/>
                      <a:pt x="67" y="66"/>
                    </a:cubicBezTo>
                    <a:close/>
                    <a:moveTo>
                      <a:pt x="16" y="47"/>
                    </a:moveTo>
                    <a:cubicBezTo>
                      <a:pt x="16" y="47"/>
                      <a:pt x="16" y="47"/>
                      <a:pt x="16" y="47"/>
                    </a:cubicBezTo>
                    <a:cubicBezTo>
                      <a:pt x="17" y="48"/>
                      <a:pt x="19" y="49"/>
                      <a:pt x="20" y="5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6" y="46"/>
                      <a:pt x="32" y="41"/>
                      <a:pt x="38" y="36"/>
                    </a:cubicBezTo>
                    <a:cubicBezTo>
                      <a:pt x="43" y="31"/>
                      <a:pt x="49" y="27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1"/>
                      <a:pt x="52" y="20"/>
                      <a:pt x="52" y="19"/>
                    </a:cubicBezTo>
                    <a:cubicBezTo>
                      <a:pt x="51" y="18"/>
                      <a:pt x="51" y="18"/>
                      <a:pt x="50" y="17"/>
                    </a:cubicBezTo>
                    <a:cubicBezTo>
                      <a:pt x="56" y="12"/>
                      <a:pt x="61" y="7"/>
                      <a:pt x="67" y="3"/>
                    </a:cubicBezTo>
                    <a:cubicBezTo>
                      <a:pt x="67" y="3"/>
                      <a:pt x="67" y="2"/>
                      <a:pt x="67" y="2"/>
                    </a:cubicBezTo>
                    <a:cubicBezTo>
                      <a:pt x="70" y="6"/>
                      <a:pt x="73" y="10"/>
                      <a:pt x="75" y="14"/>
                    </a:cubicBezTo>
                    <a:cubicBezTo>
                      <a:pt x="75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5" y="15"/>
                      <a:pt x="75" y="14"/>
                      <a:pt x="75" y="14"/>
                    </a:cubicBezTo>
                    <a:cubicBezTo>
                      <a:pt x="76" y="16"/>
                      <a:pt x="76" y="17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9"/>
                      <a:pt x="76" y="19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6" y="20"/>
                      <a:pt x="76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21"/>
                      <a:pt x="78" y="23"/>
                      <a:pt x="79" y="26"/>
                    </a:cubicBezTo>
                    <a:cubicBezTo>
                      <a:pt x="78" y="26"/>
                      <a:pt x="77" y="26"/>
                      <a:pt x="76" y="26"/>
                    </a:cubicBezTo>
                    <a:cubicBezTo>
                      <a:pt x="75" y="26"/>
                      <a:pt x="75" y="26"/>
                      <a:pt x="76" y="27"/>
                    </a:cubicBezTo>
                    <a:cubicBezTo>
                      <a:pt x="77" y="27"/>
                      <a:pt x="78" y="27"/>
                      <a:pt x="79" y="26"/>
                    </a:cubicBezTo>
                    <a:cubicBezTo>
                      <a:pt x="80" y="30"/>
                      <a:pt x="80" y="34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8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8" y="38"/>
                      <a:pt x="78" y="38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0"/>
                      <a:pt x="79" y="42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7" y="44"/>
                      <a:pt x="77" y="43"/>
                      <a:pt x="76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6" y="44"/>
                      <a:pt x="77" y="44"/>
                      <a:pt x="78" y="44"/>
                    </a:cubicBezTo>
                    <a:cubicBezTo>
                      <a:pt x="78" y="47"/>
                      <a:pt x="77" y="49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6"/>
                      <a:pt x="70" y="61"/>
                      <a:pt x="66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5" y="64"/>
                      <a:pt x="64" y="64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4"/>
                      <a:pt x="64" y="65"/>
                      <a:pt x="65" y="65"/>
                    </a:cubicBezTo>
                    <a:cubicBezTo>
                      <a:pt x="64" y="67"/>
                      <a:pt x="62" y="68"/>
                      <a:pt x="60" y="69"/>
                    </a:cubicBezTo>
                    <a:cubicBezTo>
                      <a:pt x="60" y="68"/>
                      <a:pt x="60" y="68"/>
                      <a:pt x="59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8"/>
                      <a:pt x="60" y="69"/>
                      <a:pt x="60" y="69"/>
                    </a:cubicBezTo>
                    <a:cubicBezTo>
                      <a:pt x="58" y="70"/>
                      <a:pt x="57" y="71"/>
                      <a:pt x="55" y="72"/>
                    </a:cubicBezTo>
                    <a:cubicBezTo>
                      <a:pt x="55" y="71"/>
                      <a:pt x="55" y="70"/>
                      <a:pt x="54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71"/>
                      <a:pt x="54" y="71"/>
                      <a:pt x="55" y="72"/>
                    </a:cubicBezTo>
                    <a:cubicBezTo>
                      <a:pt x="53" y="73"/>
                      <a:pt x="51" y="73"/>
                      <a:pt x="49" y="74"/>
                    </a:cubicBezTo>
                    <a:cubicBezTo>
                      <a:pt x="49" y="73"/>
                      <a:pt x="48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8" y="72"/>
                    </a:cubicBezTo>
                    <a:cubicBezTo>
                      <a:pt x="48" y="73"/>
                      <a:pt x="48" y="73"/>
                      <a:pt x="48" y="74"/>
                    </a:cubicBezTo>
                    <a:cubicBezTo>
                      <a:pt x="44" y="75"/>
                      <a:pt x="40" y="75"/>
                      <a:pt x="36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74"/>
                      <a:pt x="36" y="74"/>
                      <a:pt x="36" y="73"/>
                    </a:cubicBez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4"/>
                      <a:pt x="35" y="74"/>
                      <a:pt x="35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2" y="75"/>
                      <a:pt x="30" y="75"/>
                      <a:pt x="28" y="74"/>
                    </a:cubicBezTo>
                    <a:cubicBezTo>
                      <a:pt x="28" y="73"/>
                      <a:pt x="29" y="72"/>
                      <a:pt x="29" y="71"/>
                    </a:cubicBezTo>
                    <a:cubicBezTo>
                      <a:pt x="29" y="70"/>
                      <a:pt x="29" y="70"/>
                      <a:pt x="28" y="71"/>
                    </a:cubicBezTo>
                    <a:cubicBezTo>
                      <a:pt x="28" y="72"/>
                      <a:pt x="28" y="73"/>
                      <a:pt x="27" y="74"/>
                    </a:cubicBezTo>
                    <a:cubicBezTo>
                      <a:pt x="25" y="74"/>
                      <a:pt x="24" y="73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71"/>
                      <a:pt x="22" y="70"/>
                      <a:pt x="22" y="71"/>
                    </a:cubicBezTo>
                    <a:cubicBezTo>
                      <a:pt x="22" y="71"/>
                      <a:pt x="22" y="72"/>
                      <a:pt x="21" y="72"/>
                    </a:cubicBezTo>
                    <a:cubicBezTo>
                      <a:pt x="19" y="71"/>
                      <a:pt x="17" y="71"/>
                      <a:pt x="15" y="70"/>
                    </a:cubicBezTo>
                    <a:cubicBezTo>
                      <a:pt x="16" y="69"/>
                      <a:pt x="16" y="69"/>
                      <a:pt x="16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5" y="69"/>
                      <a:pt x="15" y="69"/>
                    </a:cubicBezTo>
                    <a:cubicBezTo>
                      <a:pt x="13" y="68"/>
                      <a:pt x="10" y="66"/>
                      <a:pt x="8" y="64"/>
                    </a:cubicBezTo>
                    <a:cubicBezTo>
                      <a:pt x="8" y="64"/>
                      <a:pt x="8" y="64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3"/>
                      <a:pt x="8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3"/>
                      <a:pt x="4" y="61"/>
                      <a:pt x="2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7" y="56"/>
                      <a:pt x="11" y="50"/>
                      <a:pt x="1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4" name="Freeform 411"/>
              <p:cNvSpPr>
                <a:spLocks noEditPoints="1"/>
              </p:cNvSpPr>
              <p:nvPr/>
            </p:nvSpPr>
            <p:spPr>
              <a:xfrm>
                <a:off x="7235031" y="4459288"/>
                <a:ext cx="354013" cy="3381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44">
                    <a:moveTo>
                      <a:pt x="0" y="27"/>
                    </a:moveTo>
                    <a:cubicBezTo>
                      <a:pt x="16" y="44"/>
                      <a:pt x="46" y="19"/>
                      <a:pt x="31" y="0"/>
                    </a:cubicBezTo>
                    <a:cubicBezTo>
                      <a:pt x="31" y="0"/>
                      <a:pt x="30" y="0"/>
                      <a:pt x="30" y="0"/>
                    </a:cubicBezTo>
                    <a:cubicBezTo>
                      <a:pt x="25" y="3"/>
                      <a:pt x="20" y="8"/>
                      <a:pt x="16" y="12"/>
                    </a:cubicBezTo>
                    <a:cubicBezTo>
                      <a:pt x="11" y="16"/>
                      <a:pt x="6" y="22"/>
                      <a:pt x="1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11" y="19"/>
                    </a:moveTo>
                    <a:cubicBezTo>
                      <a:pt x="16" y="14"/>
                      <a:pt x="21" y="10"/>
                      <a:pt x="27" y="5"/>
                    </a:cubicBezTo>
                    <a:cubicBezTo>
                      <a:pt x="27" y="5"/>
                      <a:pt x="30" y="2"/>
                      <a:pt x="31" y="2"/>
                    </a:cubicBezTo>
                    <a:cubicBezTo>
                      <a:pt x="30" y="2"/>
                      <a:pt x="32" y="5"/>
                      <a:pt x="32" y="5"/>
                    </a:cubicBezTo>
                    <a:cubicBezTo>
                      <a:pt x="33" y="6"/>
                      <a:pt x="33" y="8"/>
                      <a:pt x="34" y="10"/>
                    </a:cubicBezTo>
                    <a:cubicBezTo>
                      <a:pt x="34" y="12"/>
                      <a:pt x="33" y="15"/>
                      <a:pt x="32" y="18"/>
                    </a:cubicBezTo>
                    <a:cubicBezTo>
                      <a:pt x="27" y="29"/>
                      <a:pt x="12" y="36"/>
                      <a:pt x="2" y="26"/>
                    </a:cubicBezTo>
                    <a:cubicBezTo>
                      <a:pt x="5" y="24"/>
                      <a:pt x="8" y="21"/>
                      <a:pt x="1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5" name="Freeform 412"/>
              <p:cNvSpPr/>
              <p:nvPr/>
            </p:nvSpPr>
            <p:spPr>
              <a:xfrm>
                <a:off x="7312819" y="4535488"/>
                <a:ext cx="222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6" name="Freeform 413"/>
              <p:cNvSpPr/>
              <p:nvPr/>
            </p:nvSpPr>
            <p:spPr>
              <a:xfrm>
                <a:off x="7543006" y="4303713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7" name="Freeform 414"/>
              <p:cNvSpPr/>
              <p:nvPr/>
            </p:nvSpPr>
            <p:spPr>
              <a:xfrm>
                <a:off x="7604919" y="4481513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8" name="Freeform 415"/>
              <p:cNvSpPr/>
              <p:nvPr/>
            </p:nvSpPr>
            <p:spPr>
              <a:xfrm>
                <a:off x="7550944" y="4683125"/>
                <a:ext cx="15875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9" name="Freeform 416"/>
              <p:cNvSpPr/>
              <p:nvPr/>
            </p:nvSpPr>
            <p:spPr>
              <a:xfrm>
                <a:off x="7335044" y="4805363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0" name="Freeform 417"/>
              <p:cNvSpPr>
                <a:spLocks noEditPoints="1"/>
              </p:cNvSpPr>
              <p:nvPr/>
            </p:nvSpPr>
            <p:spPr>
              <a:xfrm>
                <a:off x="9093994" y="6718300"/>
                <a:ext cx="1255713" cy="1235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3" h="160">
                    <a:moveTo>
                      <a:pt x="36" y="35"/>
                    </a:moveTo>
                    <a:cubicBezTo>
                      <a:pt x="0" y="69"/>
                      <a:pt x="6" y="126"/>
                      <a:pt x="40" y="159"/>
                    </a:cubicBezTo>
                    <a:cubicBezTo>
                      <a:pt x="41" y="160"/>
                      <a:pt x="43" y="160"/>
                      <a:pt x="43" y="159"/>
                    </a:cubicBezTo>
                    <a:cubicBezTo>
                      <a:pt x="44" y="159"/>
                      <a:pt x="44" y="159"/>
                      <a:pt x="44" y="158"/>
                    </a:cubicBezTo>
                    <a:cubicBezTo>
                      <a:pt x="54" y="147"/>
                      <a:pt x="65" y="138"/>
                      <a:pt x="75" y="128"/>
                    </a:cubicBezTo>
                    <a:cubicBezTo>
                      <a:pt x="75" y="128"/>
                      <a:pt x="76" y="127"/>
                      <a:pt x="76" y="126"/>
                    </a:cubicBezTo>
                    <a:cubicBezTo>
                      <a:pt x="76" y="126"/>
                      <a:pt x="76" y="125"/>
                      <a:pt x="75" y="125"/>
                    </a:cubicBezTo>
                    <a:cubicBezTo>
                      <a:pt x="74" y="124"/>
                      <a:pt x="73" y="124"/>
                      <a:pt x="73" y="123"/>
                    </a:cubicBezTo>
                    <a:cubicBezTo>
                      <a:pt x="72" y="123"/>
                      <a:pt x="71" y="122"/>
                      <a:pt x="71" y="121"/>
                    </a:cubicBezTo>
                    <a:cubicBezTo>
                      <a:pt x="70" y="120"/>
                      <a:pt x="68" y="119"/>
                      <a:pt x="67" y="118"/>
                    </a:cubicBezTo>
                    <a:cubicBezTo>
                      <a:pt x="78" y="110"/>
                      <a:pt x="88" y="99"/>
                      <a:pt x="97" y="90"/>
                    </a:cubicBezTo>
                    <a:cubicBezTo>
                      <a:pt x="107" y="80"/>
                      <a:pt x="118" y="71"/>
                      <a:pt x="127" y="60"/>
                    </a:cubicBezTo>
                    <a:cubicBezTo>
                      <a:pt x="129" y="63"/>
                      <a:pt x="132" y="65"/>
                      <a:pt x="134" y="68"/>
                    </a:cubicBezTo>
                    <a:cubicBezTo>
                      <a:pt x="134" y="68"/>
                      <a:pt x="135" y="68"/>
                      <a:pt x="135" y="68"/>
                    </a:cubicBezTo>
                    <a:cubicBezTo>
                      <a:pt x="135" y="69"/>
                      <a:pt x="136" y="69"/>
                      <a:pt x="137" y="68"/>
                    </a:cubicBezTo>
                    <a:cubicBezTo>
                      <a:pt x="144" y="58"/>
                      <a:pt x="156" y="51"/>
                      <a:pt x="162" y="41"/>
                    </a:cubicBezTo>
                    <a:cubicBezTo>
                      <a:pt x="163" y="41"/>
                      <a:pt x="163" y="40"/>
                      <a:pt x="163" y="39"/>
                    </a:cubicBezTo>
                    <a:cubicBezTo>
                      <a:pt x="129" y="5"/>
                      <a:pt x="71" y="0"/>
                      <a:pt x="36" y="35"/>
                    </a:cubicBezTo>
                    <a:close/>
                    <a:moveTo>
                      <a:pt x="135" y="66"/>
                    </a:moveTo>
                    <a:cubicBezTo>
                      <a:pt x="134" y="66"/>
                      <a:pt x="134" y="66"/>
                      <a:pt x="134" y="66"/>
                    </a:cubicBezTo>
                    <a:cubicBezTo>
                      <a:pt x="132" y="64"/>
                      <a:pt x="129" y="62"/>
                      <a:pt x="127" y="59"/>
                    </a:cubicBezTo>
                    <a:cubicBezTo>
                      <a:pt x="127" y="59"/>
                      <a:pt x="127" y="59"/>
                      <a:pt x="126" y="59"/>
                    </a:cubicBezTo>
                    <a:cubicBezTo>
                      <a:pt x="115" y="69"/>
                      <a:pt x="105" y="79"/>
                      <a:pt x="94" y="89"/>
                    </a:cubicBezTo>
                    <a:cubicBezTo>
                      <a:pt x="85" y="99"/>
                      <a:pt x="75" y="108"/>
                      <a:pt x="67" y="118"/>
                    </a:cubicBezTo>
                    <a:cubicBezTo>
                      <a:pt x="67" y="118"/>
                      <a:pt x="66" y="118"/>
                      <a:pt x="66" y="118"/>
                    </a:cubicBezTo>
                    <a:cubicBezTo>
                      <a:pt x="66" y="117"/>
                      <a:pt x="66" y="118"/>
                      <a:pt x="66" y="118"/>
                    </a:cubicBezTo>
                    <a:cubicBezTo>
                      <a:pt x="67" y="120"/>
                      <a:pt x="68" y="121"/>
                      <a:pt x="70" y="123"/>
                    </a:cubicBezTo>
                    <a:cubicBezTo>
                      <a:pt x="71" y="124"/>
                      <a:pt x="72" y="125"/>
                      <a:pt x="73" y="127"/>
                    </a:cubicBezTo>
                    <a:cubicBezTo>
                      <a:pt x="63" y="137"/>
                      <a:pt x="53" y="147"/>
                      <a:pt x="42" y="156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36" y="150"/>
                      <a:pt x="30" y="143"/>
                      <a:pt x="26" y="135"/>
                    </a:cubicBezTo>
                    <a:cubicBezTo>
                      <a:pt x="27" y="135"/>
                      <a:pt x="27" y="134"/>
                      <a:pt x="28" y="134"/>
                    </a:cubicBezTo>
                    <a:cubicBezTo>
                      <a:pt x="28" y="133"/>
                      <a:pt x="27" y="133"/>
                      <a:pt x="27" y="133"/>
                    </a:cubicBezTo>
                    <a:cubicBezTo>
                      <a:pt x="27" y="134"/>
                      <a:pt x="26" y="134"/>
                      <a:pt x="26" y="135"/>
                    </a:cubicBezTo>
                    <a:cubicBezTo>
                      <a:pt x="24" y="132"/>
                      <a:pt x="23" y="129"/>
                      <a:pt x="22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5"/>
                      <a:pt x="25" y="124"/>
                    </a:cubicBezTo>
                    <a:cubicBezTo>
                      <a:pt x="25" y="124"/>
                      <a:pt x="25" y="124"/>
                      <a:pt x="25" y="124"/>
                    </a:cubicBezTo>
                    <a:cubicBezTo>
                      <a:pt x="24" y="124"/>
                      <a:pt x="23" y="125"/>
                      <a:pt x="22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0" y="122"/>
                      <a:pt x="19" y="118"/>
                      <a:pt x="18" y="113"/>
                    </a:cubicBezTo>
                    <a:cubicBezTo>
                      <a:pt x="19" y="113"/>
                      <a:pt x="22" y="112"/>
                      <a:pt x="23" y="112"/>
                    </a:cubicBezTo>
                    <a:cubicBezTo>
                      <a:pt x="24" y="112"/>
                      <a:pt x="24" y="111"/>
                      <a:pt x="23" y="111"/>
                    </a:cubicBezTo>
                    <a:cubicBezTo>
                      <a:pt x="21" y="111"/>
                      <a:pt x="19" y="111"/>
                      <a:pt x="17" y="112"/>
                    </a:cubicBezTo>
                    <a:cubicBezTo>
                      <a:pt x="16" y="105"/>
                      <a:pt x="15" y="97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6" y="90"/>
                      <a:pt x="18" y="90"/>
                      <a:pt x="19" y="90"/>
                    </a:cubicBezTo>
                    <a:cubicBezTo>
                      <a:pt x="19" y="90"/>
                      <a:pt x="19" y="89"/>
                      <a:pt x="19" y="89"/>
                    </a:cubicBezTo>
                    <a:cubicBezTo>
                      <a:pt x="18" y="89"/>
                      <a:pt x="17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5"/>
                      <a:pt x="16" y="82"/>
                      <a:pt x="16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8" y="79"/>
                      <a:pt x="20" y="79"/>
                      <a:pt x="22" y="80"/>
                    </a:cubicBezTo>
                    <a:cubicBezTo>
                      <a:pt x="22" y="80"/>
                      <a:pt x="22" y="79"/>
                      <a:pt x="22" y="79"/>
                    </a:cubicBezTo>
                    <a:cubicBezTo>
                      <a:pt x="20" y="78"/>
                      <a:pt x="18" y="77"/>
                      <a:pt x="16" y="78"/>
                    </a:cubicBezTo>
                    <a:cubicBezTo>
                      <a:pt x="17" y="73"/>
                      <a:pt x="19" y="69"/>
                      <a:pt x="20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2" y="64"/>
                      <a:pt x="21" y="64"/>
                      <a:pt x="20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4" y="54"/>
                      <a:pt x="30" y="45"/>
                      <a:pt x="38" y="37"/>
                    </a:cubicBezTo>
                    <a:cubicBezTo>
                      <a:pt x="38" y="37"/>
                      <a:pt x="39" y="37"/>
                      <a:pt x="39" y="36"/>
                    </a:cubicBezTo>
                    <a:cubicBezTo>
                      <a:pt x="40" y="38"/>
                      <a:pt x="42" y="39"/>
                      <a:pt x="43" y="40"/>
                    </a:cubicBezTo>
                    <a:cubicBezTo>
                      <a:pt x="43" y="40"/>
                      <a:pt x="44" y="40"/>
                      <a:pt x="43" y="40"/>
                    </a:cubicBezTo>
                    <a:cubicBezTo>
                      <a:pt x="42" y="38"/>
                      <a:pt x="41" y="37"/>
                      <a:pt x="39" y="36"/>
                    </a:cubicBezTo>
                    <a:cubicBezTo>
                      <a:pt x="42" y="33"/>
                      <a:pt x="45" y="31"/>
                      <a:pt x="48" y="29"/>
                    </a:cubicBezTo>
                    <a:cubicBezTo>
                      <a:pt x="48" y="30"/>
                      <a:pt x="49" y="31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0"/>
                      <a:pt x="49" y="29"/>
                      <a:pt x="48" y="28"/>
                    </a:cubicBezTo>
                    <a:cubicBezTo>
                      <a:pt x="51" y="26"/>
                      <a:pt x="55" y="24"/>
                      <a:pt x="58" y="23"/>
                    </a:cubicBezTo>
                    <a:cubicBezTo>
                      <a:pt x="58" y="24"/>
                      <a:pt x="59" y="25"/>
                      <a:pt x="59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5"/>
                      <a:pt x="59" y="24"/>
                      <a:pt x="58" y="22"/>
                    </a:cubicBezTo>
                    <a:cubicBezTo>
                      <a:pt x="62" y="21"/>
                      <a:pt x="66" y="19"/>
                      <a:pt x="70" y="18"/>
                    </a:cubicBezTo>
                    <a:cubicBezTo>
                      <a:pt x="70" y="20"/>
                      <a:pt x="70" y="22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3"/>
                      <a:pt x="71" y="22"/>
                      <a:pt x="71" y="21"/>
                    </a:cubicBezTo>
                    <a:cubicBezTo>
                      <a:pt x="70" y="20"/>
                      <a:pt x="70" y="19"/>
                      <a:pt x="70" y="18"/>
                    </a:cubicBezTo>
                    <a:cubicBezTo>
                      <a:pt x="78" y="15"/>
                      <a:pt x="86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4" y="15"/>
                      <a:pt x="94" y="16"/>
                      <a:pt x="94" y="18"/>
                    </a:cubicBezTo>
                    <a:cubicBezTo>
                      <a:pt x="94" y="18"/>
                      <a:pt x="95" y="18"/>
                      <a:pt x="95" y="17"/>
                    </a:cubicBezTo>
                    <a:cubicBezTo>
                      <a:pt x="95" y="16"/>
                      <a:pt x="95" y="16"/>
                      <a:pt x="95" y="15"/>
                    </a:cubicBezTo>
                    <a:cubicBezTo>
                      <a:pt x="95" y="14"/>
                      <a:pt x="96" y="14"/>
                      <a:pt x="96" y="14"/>
                    </a:cubicBezTo>
                    <a:cubicBezTo>
                      <a:pt x="100" y="14"/>
                      <a:pt x="105" y="15"/>
                      <a:pt x="110" y="15"/>
                    </a:cubicBezTo>
                    <a:cubicBezTo>
                      <a:pt x="109" y="17"/>
                      <a:pt x="108" y="20"/>
                      <a:pt x="108" y="22"/>
                    </a:cubicBezTo>
                    <a:cubicBezTo>
                      <a:pt x="107" y="22"/>
                      <a:pt x="108" y="22"/>
                      <a:pt x="108" y="22"/>
                    </a:cubicBezTo>
                    <a:cubicBezTo>
                      <a:pt x="109" y="20"/>
                      <a:pt x="110" y="18"/>
                      <a:pt x="110" y="15"/>
                    </a:cubicBezTo>
                    <a:cubicBezTo>
                      <a:pt x="114" y="16"/>
                      <a:pt x="117" y="17"/>
                      <a:pt x="121" y="18"/>
                    </a:cubicBezTo>
                    <a:cubicBezTo>
                      <a:pt x="120" y="19"/>
                      <a:pt x="120" y="20"/>
                      <a:pt x="120" y="21"/>
                    </a:cubicBezTo>
                    <a:cubicBezTo>
                      <a:pt x="120" y="21"/>
                      <a:pt x="120" y="22"/>
                      <a:pt x="120" y="21"/>
                    </a:cubicBezTo>
                    <a:cubicBezTo>
                      <a:pt x="121" y="20"/>
                      <a:pt x="122" y="19"/>
                      <a:pt x="122" y="18"/>
                    </a:cubicBezTo>
                    <a:cubicBezTo>
                      <a:pt x="126" y="19"/>
                      <a:pt x="130" y="21"/>
                      <a:pt x="133" y="23"/>
                    </a:cubicBezTo>
                    <a:cubicBezTo>
                      <a:pt x="133" y="23"/>
                      <a:pt x="133" y="24"/>
                      <a:pt x="132" y="25"/>
                    </a:cubicBezTo>
                    <a:cubicBezTo>
                      <a:pt x="132" y="26"/>
                      <a:pt x="133" y="26"/>
                      <a:pt x="133" y="25"/>
                    </a:cubicBezTo>
                    <a:cubicBezTo>
                      <a:pt x="133" y="25"/>
                      <a:pt x="134" y="24"/>
                      <a:pt x="134" y="23"/>
                    </a:cubicBezTo>
                    <a:cubicBezTo>
                      <a:pt x="139" y="25"/>
                      <a:pt x="144" y="28"/>
                      <a:pt x="149" y="31"/>
                    </a:cubicBezTo>
                    <a:cubicBezTo>
                      <a:pt x="148" y="32"/>
                      <a:pt x="147" y="33"/>
                      <a:pt x="147" y="34"/>
                    </a:cubicBezTo>
                    <a:cubicBezTo>
                      <a:pt x="146" y="34"/>
                      <a:pt x="147" y="35"/>
                      <a:pt x="147" y="34"/>
                    </a:cubicBezTo>
                    <a:cubicBezTo>
                      <a:pt x="148" y="34"/>
                      <a:pt x="149" y="33"/>
                      <a:pt x="150" y="32"/>
                    </a:cubicBezTo>
                    <a:cubicBezTo>
                      <a:pt x="150" y="32"/>
                      <a:pt x="150" y="32"/>
                      <a:pt x="150" y="32"/>
                    </a:cubicBezTo>
                    <a:cubicBezTo>
                      <a:pt x="153" y="35"/>
                      <a:pt x="157" y="38"/>
                      <a:pt x="160" y="41"/>
                    </a:cubicBezTo>
                    <a:cubicBezTo>
                      <a:pt x="160" y="41"/>
                      <a:pt x="160" y="41"/>
                      <a:pt x="161" y="41"/>
                    </a:cubicBezTo>
                    <a:cubicBezTo>
                      <a:pt x="151" y="48"/>
                      <a:pt x="144" y="59"/>
                      <a:pt x="135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1" name="Freeform 418"/>
              <p:cNvSpPr>
                <a:spLocks noEditPoints="1"/>
              </p:cNvSpPr>
              <p:nvPr/>
            </p:nvSpPr>
            <p:spPr>
              <a:xfrm>
                <a:off x="9263856" y="6873875"/>
                <a:ext cx="677863" cy="669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8" h="87">
                    <a:moveTo>
                      <a:pt x="87" y="32"/>
                    </a:moveTo>
                    <a:cubicBezTo>
                      <a:pt x="54" y="0"/>
                      <a:pt x="0" y="53"/>
                      <a:pt x="31" y="86"/>
                    </a:cubicBezTo>
                    <a:cubicBezTo>
                      <a:pt x="32" y="87"/>
                      <a:pt x="33" y="87"/>
                      <a:pt x="33" y="86"/>
                    </a:cubicBezTo>
                    <a:cubicBezTo>
                      <a:pt x="43" y="80"/>
                      <a:pt x="51" y="69"/>
                      <a:pt x="59" y="62"/>
                    </a:cubicBezTo>
                    <a:cubicBezTo>
                      <a:pt x="67" y="53"/>
                      <a:pt x="77" y="41"/>
                      <a:pt x="86" y="35"/>
                    </a:cubicBezTo>
                    <a:cubicBezTo>
                      <a:pt x="87" y="35"/>
                      <a:pt x="88" y="33"/>
                      <a:pt x="87" y="32"/>
                    </a:cubicBezTo>
                    <a:cubicBezTo>
                      <a:pt x="87" y="32"/>
                      <a:pt x="87" y="32"/>
                      <a:pt x="87" y="32"/>
                    </a:cubicBezTo>
                    <a:close/>
                    <a:moveTo>
                      <a:pt x="68" y="49"/>
                    </a:moveTo>
                    <a:cubicBezTo>
                      <a:pt x="58" y="58"/>
                      <a:pt x="48" y="67"/>
                      <a:pt x="39" y="77"/>
                    </a:cubicBezTo>
                    <a:cubicBezTo>
                      <a:pt x="38" y="77"/>
                      <a:pt x="33" y="84"/>
                      <a:pt x="32" y="83"/>
                    </a:cubicBezTo>
                    <a:cubicBezTo>
                      <a:pt x="33" y="84"/>
                      <a:pt x="29" y="78"/>
                      <a:pt x="29" y="78"/>
                    </a:cubicBezTo>
                    <a:cubicBezTo>
                      <a:pt x="27" y="75"/>
                      <a:pt x="26" y="72"/>
                      <a:pt x="25" y="69"/>
                    </a:cubicBezTo>
                    <a:cubicBezTo>
                      <a:pt x="24" y="63"/>
                      <a:pt x="25" y="57"/>
                      <a:pt x="27" y="52"/>
                    </a:cubicBezTo>
                    <a:cubicBezTo>
                      <a:pt x="35" y="30"/>
                      <a:pt x="64" y="16"/>
                      <a:pt x="83" y="33"/>
                    </a:cubicBezTo>
                    <a:cubicBezTo>
                      <a:pt x="78" y="37"/>
                      <a:pt x="73" y="44"/>
                      <a:pt x="6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2" name="Freeform 419"/>
              <p:cNvSpPr/>
              <p:nvPr/>
            </p:nvSpPr>
            <p:spPr>
              <a:xfrm>
                <a:off x="9749631" y="7343775"/>
                <a:ext cx="46038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6">
                    <a:moveTo>
                      <a:pt x="6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5"/>
                      <a:pt x="1" y="6"/>
                      <a:pt x="2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3" name="Freeform 421"/>
              <p:cNvSpPr/>
              <p:nvPr/>
            </p:nvSpPr>
            <p:spPr>
              <a:xfrm>
                <a:off x="9216231" y="7505700"/>
                <a:ext cx="31750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4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4" name="Freeform 422"/>
              <p:cNvSpPr/>
              <p:nvPr/>
            </p:nvSpPr>
            <p:spPr>
              <a:xfrm>
                <a:off x="9301956" y="7104063"/>
                <a:ext cx="2222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3" y="2"/>
                    </a:moveTo>
                    <a:cubicBezTo>
                      <a:pt x="2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5" name="Freeform 423"/>
              <p:cNvSpPr/>
              <p:nvPr/>
            </p:nvSpPr>
            <p:spPr>
              <a:xfrm>
                <a:off x="9717881" y="6834188"/>
                <a:ext cx="7938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6" name="Freeform 424"/>
              <p:cNvSpPr>
                <a:spLocks noEditPoints="1"/>
              </p:cNvSpPr>
              <p:nvPr/>
            </p:nvSpPr>
            <p:spPr>
              <a:xfrm>
                <a:off x="3602831" y="3000375"/>
                <a:ext cx="879475" cy="1704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4" h="221">
                    <a:moveTo>
                      <a:pt x="95" y="157"/>
                    </a:moveTo>
                    <a:cubicBezTo>
                      <a:pt x="90" y="139"/>
                      <a:pt x="85" y="122"/>
                      <a:pt x="80" y="105"/>
                    </a:cubicBezTo>
                    <a:cubicBezTo>
                      <a:pt x="80" y="103"/>
                      <a:pt x="80" y="100"/>
                      <a:pt x="78" y="99"/>
                    </a:cubicBezTo>
                    <a:cubicBezTo>
                      <a:pt x="87" y="96"/>
                      <a:pt x="93" y="92"/>
                      <a:pt x="101" y="83"/>
                    </a:cubicBezTo>
                    <a:cubicBezTo>
                      <a:pt x="111" y="72"/>
                      <a:pt x="114" y="55"/>
                      <a:pt x="111" y="41"/>
                    </a:cubicBezTo>
                    <a:cubicBezTo>
                      <a:pt x="107" y="26"/>
                      <a:pt x="96" y="11"/>
                      <a:pt x="82" y="4"/>
                    </a:cubicBezTo>
                    <a:cubicBezTo>
                      <a:pt x="74" y="0"/>
                      <a:pt x="65" y="1"/>
                      <a:pt x="57" y="2"/>
                    </a:cubicBezTo>
                    <a:cubicBezTo>
                      <a:pt x="50" y="3"/>
                      <a:pt x="46" y="3"/>
                      <a:pt x="39" y="6"/>
                    </a:cubicBezTo>
                    <a:cubicBezTo>
                      <a:pt x="37" y="6"/>
                      <a:pt x="36" y="7"/>
                      <a:pt x="35" y="7"/>
                    </a:cubicBezTo>
                    <a:cubicBezTo>
                      <a:pt x="25" y="10"/>
                      <a:pt x="18" y="15"/>
                      <a:pt x="12" y="23"/>
                    </a:cubicBezTo>
                    <a:cubicBezTo>
                      <a:pt x="4" y="33"/>
                      <a:pt x="0" y="45"/>
                      <a:pt x="2" y="57"/>
                    </a:cubicBezTo>
                    <a:cubicBezTo>
                      <a:pt x="5" y="86"/>
                      <a:pt x="32" y="109"/>
                      <a:pt x="61" y="103"/>
                    </a:cubicBezTo>
                    <a:cubicBezTo>
                      <a:pt x="62" y="105"/>
                      <a:pt x="62" y="106"/>
                      <a:pt x="62" y="107"/>
                    </a:cubicBezTo>
                    <a:cubicBezTo>
                      <a:pt x="62" y="108"/>
                      <a:pt x="62" y="108"/>
                      <a:pt x="62" y="109"/>
                    </a:cubicBezTo>
                    <a:cubicBezTo>
                      <a:pt x="64" y="115"/>
                      <a:pt x="66" y="121"/>
                      <a:pt x="68" y="127"/>
                    </a:cubicBezTo>
                    <a:cubicBezTo>
                      <a:pt x="67" y="121"/>
                      <a:pt x="66" y="115"/>
                      <a:pt x="65" y="110"/>
                    </a:cubicBezTo>
                    <a:cubicBezTo>
                      <a:pt x="68" y="111"/>
                      <a:pt x="72" y="110"/>
                      <a:pt x="75" y="109"/>
                    </a:cubicBezTo>
                    <a:cubicBezTo>
                      <a:pt x="76" y="109"/>
                      <a:pt x="78" y="108"/>
                      <a:pt x="79" y="106"/>
                    </a:cubicBezTo>
                    <a:cubicBezTo>
                      <a:pt x="83" y="126"/>
                      <a:pt x="89" y="145"/>
                      <a:pt x="94" y="164"/>
                    </a:cubicBezTo>
                    <a:cubicBezTo>
                      <a:pt x="97" y="173"/>
                      <a:pt x="99" y="182"/>
                      <a:pt x="102" y="192"/>
                    </a:cubicBezTo>
                    <a:cubicBezTo>
                      <a:pt x="104" y="199"/>
                      <a:pt x="106" y="221"/>
                      <a:pt x="92" y="210"/>
                    </a:cubicBezTo>
                    <a:cubicBezTo>
                      <a:pt x="92" y="210"/>
                      <a:pt x="92" y="210"/>
                      <a:pt x="92" y="209"/>
                    </a:cubicBezTo>
                    <a:cubicBezTo>
                      <a:pt x="88" y="195"/>
                      <a:pt x="83" y="181"/>
                      <a:pt x="78" y="166"/>
                    </a:cubicBezTo>
                    <a:cubicBezTo>
                      <a:pt x="82" y="181"/>
                      <a:pt x="85" y="196"/>
                      <a:pt x="89" y="210"/>
                    </a:cubicBezTo>
                    <a:cubicBezTo>
                      <a:pt x="89" y="210"/>
                      <a:pt x="90" y="211"/>
                      <a:pt x="90" y="211"/>
                    </a:cubicBezTo>
                    <a:cubicBezTo>
                      <a:pt x="95" y="217"/>
                      <a:pt x="106" y="215"/>
                      <a:pt x="107" y="207"/>
                    </a:cubicBezTo>
                    <a:cubicBezTo>
                      <a:pt x="109" y="201"/>
                      <a:pt x="104" y="191"/>
                      <a:pt x="102" y="185"/>
                    </a:cubicBezTo>
                    <a:cubicBezTo>
                      <a:pt x="100" y="175"/>
                      <a:pt x="97" y="166"/>
                      <a:pt x="95" y="157"/>
                    </a:cubicBezTo>
                    <a:close/>
                    <a:moveTo>
                      <a:pt x="42" y="7"/>
                    </a:moveTo>
                    <a:cubicBezTo>
                      <a:pt x="59" y="3"/>
                      <a:pt x="91" y="17"/>
                      <a:pt x="97" y="42"/>
                    </a:cubicBezTo>
                    <a:cubicBezTo>
                      <a:pt x="102" y="65"/>
                      <a:pt x="92" y="89"/>
                      <a:pt x="70" y="98"/>
                    </a:cubicBezTo>
                    <a:cubicBezTo>
                      <a:pt x="49" y="96"/>
                      <a:pt x="35" y="87"/>
                      <a:pt x="26" y="68"/>
                    </a:cubicBezTo>
                    <a:cubicBezTo>
                      <a:pt x="17" y="48"/>
                      <a:pt x="20" y="21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2" y="7"/>
                      <a:pt x="42" y="7"/>
                    </a:cubicBezTo>
                    <a:close/>
                    <a:moveTo>
                      <a:pt x="17" y="65"/>
                    </a:moveTo>
                    <a:cubicBezTo>
                      <a:pt x="10" y="47"/>
                      <a:pt x="15" y="27"/>
                      <a:pt x="27" y="16"/>
                    </a:cubicBezTo>
                    <a:cubicBezTo>
                      <a:pt x="19" y="27"/>
                      <a:pt x="17" y="45"/>
                      <a:pt x="21" y="59"/>
                    </a:cubicBezTo>
                    <a:cubicBezTo>
                      <a:pt x="26" y="81"/>
                      <a:pt x="44" y="98"/>
                      <a:pt x="68" y="99"/>
                    </a:cubicBezTo>
                    <a:cubicBezTo>
                      <a:pt x="67" y="99"/>
                      <a:pt x="66" y="100"/>
                      <a:pt x="66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40" y="101"/>
                      <a:pt x="25" y="86"/>
                      <a:pt x="17" y="65"/>
                    </a:cubicBezTo>
                    <a:close/>
                    <a:moveTo>
                      <a:pt x="75" y="107"/>
                    </a:moveTo>
                    <a:cubicBezTo>
                      <a:pt x="72" y="108"/>
                      <a:pt x="69" y="109"/>
                      <a:pt x="67" y="108"/>
                    </a:cubicBezTo>
                    <a:cubicBezTo>
                      <a:pt x="66" y="108"/>
                      <a:pt x="66" y="108"/>
                      <a:pt x="65" y="108"/>
                    </a:cubicBezTo>
                    <a:cubicBezTo>
                      <a:pt x="65" y="107"/>
                      <a:pt x="64" y="107"/>
                      <a:pt x="64" y="107"/>
                    </a:cubicBezTo>
                    <a:cubicBezTo>
                      <a:pt x="63" y="107"/>
                      <a:pt x="63" y="106"/>
                      <a:pt x="63" y="106"/>
                    </a:cubicBezTo>
                    <a:cubicBezTo>
                      <a:pt x="63" y="106"/>
                      <a:pt x="63" y="105"/>
                      <a:pt x="63" y="104"/>
                    </a:cubicBezTo>
                    <a:cubicBezTo>
                      <a:pt x="63" y="104"/>
                      <a:pt x="63" y="103"/>
                      <a:pt x="63" y="103"/>
                    </a:cubicBezTo>
                    <a:cubicBezTo>
                      <a:pt x="64" y="103"/>
                      <a:pt x="64" y="103"/>
                      <a:pt x="65" y="103"/>
                    </a:cubicBezTo>
                    <a:cubicBezTo>
                      <a:pt x="69" y="102"/>
                      <a:pt x="72" y="101"/>
                      <a:pt x="76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80" y="102"/>
                      <a:pt x="77" y="106"/>
                      <a:pt x="75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7" name="Freeform 425"/>
              <p:cNvSpPr/>
              <p:nvPr/>
            </p:nvSpPr>
            <p:spPr>
              <a:xfrm>
                <a:off x="4126706" y="3979863"/>
                <a:ext cx="7778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10" y="39"/>
                    </a:moveTo>
                    <a:cubicBezTo>
                      <a:pt x="7" y="26"/>
                      <a:pt x="4" y="12"/>
                      <a:pt x="0" y="0"/>
                    </a:cubicBezTo>
                    <a:cubicBezTo>
                      <a:pt x="2" y="13"/>
                      <a:pt x="6" y="26"/>
                      <a:pt x="1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8" name="Freeform 426"/>
              <p:cNvSpPr>
                <a:spLocks noEditPoints="1"/>
              </p:cNvSpPr>
              <p:nvPr/>
            </p:nvSpPr>
            <p:spPr>
              <a:xfrm>
                <a:off x="4126706" y="3871913"/>
                <a:ext cx="15557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9">
                    <a:moveTo>
                      <a:pt x="7" y="1"/>
                    </a:moveTo>
                    <a:cubicBezTo>
                      <a:pt x="5" y="1"/>
                      <a:pt x="3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7" y="4"/>
                      <a:pt x="9" y="14"/>
                      <a:pt x="11" y="19"/>
                    </a:cubicBezTo>
                    <a:cubicBezTo>
                      <a:pt x="13" y="25"/>
                      <a:pt x="15" y="31"/>
                      <a:pt x="17" y="38"/>
                    </a:cubicBezTo>
                    <a:cubicBezTo>
                      <a:pt x="18" y="39"/>
                      <a:pt x="20" y="39"/>
                      <a:pt x="19" y="37"/>
                    </a:cubicBezTo>
                    <a:cubicBezTo>
                      <a:pt x="16" y="25"/>
                      <a:pt x="14" y="12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lose/>
                    <a:moveTo>
                      <a:pt x="10" y="10"/>
                    </a:moveTo>
                    <a:cubicBezTo>
                      <a:pt x="10" y="12"/>
                      <a:pt x="11" y="14"/>
                      <a:pt x="12" y="16"/>
                    </a:cubicBezTo>
                    <a:cubicBezTo>
                      <a:pt x="11" y="14"/>
                      <a:pt x="10" y="13"/>
                      <a:pt x="10" y="11"/>
                    </a:cubicBezTo>
                    <a:cubicBezTo>
                      <a:pt x="9" y="9"/>
                      <a:pt x="8" y="6"/>
                      <a:pt x="6" y="4"/>
                    </a:cubicBezTo>
                    <a:cubicBezTo>
                      <a:pt x="8" y="4"/>
                      <a:pt x="4" y="2"/>
                      <a:pt x="7" y="4"/>
                    </a:cubicBezTo>
                    <a:cubicBezTo>
                      <a:pt x="9" y="4"/>
                      <a:pt x="9" y="9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9" name="Freeform 427"/>
              <p:cNvSpPr>
                <a:spLocks noEditPoints="1"/>
              </p:cNvSpPr>
              <p:nvPr/>
            </p:nvSpPr>
            <p:spPr>
              <a:xfrm>
                <a:off x="3972719" y="3116263"/>
                <a:ext cx="231775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5">
                    <a:moveTo>
                      <a:pt x="3" y="16"/>
                    </a:moveTo>
                    <a:cubicBezTo>
                      <a:pt x="5" y="19"/>
                      <a:pt x="11" y="21"/>
                      <a:pt x="14" y="23"/>
                    </a:cubicBezTo>
                    <a:cubicBezTo>
                      <a:pt x="16" y="24"/>
                      <a:pt x="17" y="25"/>
                      <a:pt x="20" y="24"/>
                    </a:cubicBezTo>
                    <a:cubicBezTo>
                      <a:pt x="22" y="23"/>
                      <a:pt x="27" y="20"/>
                      <a:pt x="29" y="18"/>
                    </a:cubicBezTo>
                    <a:cubicBezTo>
                      <a:pt x="30" y="16"/>
                      <a:pt x="30" y="15"/>
                      <a:pt x="29" y="14"/>
                    </a:cubicBezTo>
                    <a:cubicBezTo>
                      <a:pt x="27" y="11"/>
                      <a:pt x="24" y="8"/>
                      <a:pt x="21" y="7"/>
                    </a:cubicBezTo>
                    <a:cubicBezTo>
                      <a:pt x="19" y="5"/>
                      <a:pt x="13" y="4"/>
                      <a:pt x="11" y="2"/>
                    </a:cubicBezTo>
                    <a:cubicBezTo>
                      <a:pt x="10" y="0"/>
                      <a:pt x="9" y="1"/>
                      <a:pt x="9" y="2"/>
                    </a:cubicBezTo>
                    <a:cubicBezTo>
                      <a:pt x="5" y="6"/>
                      <a:pt x="0" y="12"/>
                      <a:pt x="3" y="16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3" y="3"/>
                      <a:pt x="21" y="8"/>
                      <a:pt x="23" y="10"/>
                    </a:cubicBezTo>
                    <a:cubicBezTo>
                      <a:pt x="24" y="11"/>
                      <a:pt x="28" y="14"/>
                      <a:pt x="26" y="17"/>
                    </a:cubicBezTo>
                    <a:cubicBezTo>
                      <a:pt x="26" y="18"/>
                      <a:pt x="22" y="20"/>
                      <a:pt x="21" y="20"/>
                    </a:cubicBezTo>
                    <a:cubicBezTo>
                      <a:pt x="17" y="22"/>
                      <a:pt x="15" y="21"/>
                      <a:pt x="12" y="19"/>
                    </a:cubicBezTo>
                    <a:cubicBezTo>
                      <a:pt x="10" y="18"/>
                      <a:pt x="7" y="17"/>
                      <a:pt x="6" y="15"/>
                    </a:cubicBezTo>
                    <a:cubicBezTo>
                      <a:pt x="3" y="12"/>
                      <a:pt x="7" y="7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0" name="Freeform 428"/>
              <p:cNvSpPr>
                <a:spLocks noEditPoints="1"/>
              </p:cNvSpPr>
              <p:nvPr/>
            </p:nvSpPr>
            <p:spPr>
              <a:xfrm>
                <a:off x="4134644" y="3363913"/>
                <a:ext cx="100013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0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1" y="1"/>
                      <a:pt x="1" y="6"/>
                      <a:pt x="1" y="7"/>
                    </a:cubicBezTo>
                    <a:cubicBezTo>
                      <a:pt x="0" y="12"/>
                      <a:pt x="1" y="18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11" y="17"/>
                      <a:pt x="13" y="12"/>
                      <a:pt x="11" y="7"/>
                    </a:cubicBezTo>
                    <a:cubicBezTo>
                      <a:pt x="11" y="4"/>
                      <a:pt x="7" y="0"/>
                      <a:pt x="4" y="1"/>
                    </a:cubicBezTo>
                    <a:close/>
                    <a:moveTo>
                      <a:pt x="8" y="6"/>
                    </a:moveTo>
                    <a:cubicBezTo>
                      <a:pt x="9" y="8"/>
                      <a:pt x="10" y="10"/>
                      <a:pt x="9" y="12"/>
                    </a:cubicBezTo>
                    <a:cubicBezTo>
                      <a:pt x="9" y="13"/>
                      <a:pt x="8" y="15"/>
                      <a:pt x="7" y="17"/>
                    </a:cubicBezTo>
                    <a:cubicBezTo>
                      <a:pt x="6" y="19"/>
                      <a:pt x="4" y="16"/>
                      <a:pt x="3" y="14"/>
                    </a:cubicBezTo>
                    <a:cubicBezTo>
                      <a:pt x="2" y="12"/>
                      <a:pt x="2" y="8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5" y="4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1" name="Freeform 429"/>
              <p:cNvSpPr>
                <a:spLocks noEditPoints="1"/>
              </p:cNvSpPr>
              <p:nvPr/>
            </p:nvSpPr>
            <p:spPr>
              <a:xfrm>
                <a:off x="2229644" y="4859338"/>
                <a:ext cx="1111250" cy="1466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90">
                    <a:moveTo>
                      <a:pt x="128" y="134"/>
                    </a:moveTo>
                    <a:cubicBezTo>
                      <a:pt x="122" y="131"/>
                      <a:pt x="115" y="130"/>
                      <a:pt x="109" y="131"/>
                    </a:cubicBezTo>
                    <a:cubicBezTo>
                      <a:pt x="109" y="123"/>
                      <a:pt x="106" y="115"/>
                      <a:pt x="101" y="108"/>
                    </a:cubicBezTo>
                    <a:cubicBezTo>
                      <a:pt x="102" y="107"/>
                      <a:pt x="104" y="105"/>
                      <a:pt x="106" y="103"/>
                    </a:cubicBezTo>
                    <a:cubicBezTo>
                      <a:pt x="113" y="94"/>
                      <a:pt x="114" y="82"/>
                      <a:pt x="109" y="72"/>
                    </a:cubicBezTo>
                    <a:cubicBezTo>
                      <a:pt x="104" y="63"/>
                      <a:pt x="95" y="57"/>
                      <a:pt x="85" y="57"/>
                    </a:cubicBezTo>
                    <a:cubicBezTo>
                      <a:pt x="74" y="44"/>
                      <a:pt x="61" y="33"/>
                      <a:pt x="49" y="2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2"/>
                      <a:pt x="26" y="1"/>
                      <a:pt x="24" y="0"/>
                    </a:cubicBezTo>
                    <a:cubicBezTo>
                      <a:pt x="22" y="0"/>
                      <a:pt x="20" y="0"/>
                      <a:pt x="18" y="0"/>
                    </a:cubicBezTo>
                    <a:cubicBezTo>
                      <a:pt x="14" y="1"/>
                      <a:pt x="4" y="2"/>
                      <a:pt x="1" y="7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8" y="11"/>
                      <a:pt x="9" y="10"/>
                      <a:pt x="12" y="9"/>
                    </a:cubicBezTo>
                    <a:cubicBezTo>
                      <a:pt x="15" y="8"/>
                      <a:pt x="17" y="8"/>
                      <a:pt x="18" y="8"/>
                    </a:cubicBezTo>
                    <a:cubicBezTo>
                      <a:pt x="20" y="8"/>
                      <a:pt x="22" y="10"/>
                      <a:pt x="23" y="11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5" y="61"/>
                      <a:pt x="59" y="65"/>
                      <a:pt x="56" y="70"/>
                    </a:cubicBezTo>
                    <a:cubicBezTo>
                      <a:pt x="50" y="79"/>
                      <a:pt x="51" y="91"/>
                      <a:pt x="53" y="97"/>
                    </a:cubicBezTo>
                    <a:cubicBezTo>
                      <a:pt x="54" y="101"/>
                      <a:pt x="55" y="103"/>
                      <a:pt x="56" y="105"/>
                    </a:cubicBezTo>
                    <a:cubicBezTo>
                      <a:pt x="58" y="107"/>
                      <a:pt x="61" y="109"/>
                      <a:pt x="63" y="110"/>
                    </a:cubicBezTo>
                    <a:cubicBezTo>
                      <a:pt x="70" y="114"/>
                      <a:pt x="76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4" y="116"/>
                      <a:pt x="86" y="116"/>
                      <a:pt x="88" y="115"/>
                    </a:cubicBezTo>
                    <a:cubicBezTo>
                      <a:pt x="90" y="115"/>
                      <a:pt x="92" y="114"/>
                      <a:pt x="93" y="113"/>
                    </a:cubicBezTo>
                    <a:cubicBezTo>
                      <a:pt x="99" y="118"/>
                      <a:pt x="102" y="126"/>
                      <a:pt x="101" y="133"/>
                    </a:cubicBezTo>
                    <a:cubicBezTo>
                      <a:pt x="100" y="134"/>
                      <a:pt x="98" y="135"/>
                      <a:pt x="96" y="136"/>
                    </a:cubicBezTo>
                    <a:cubicBezTo>
                      <a:pt x="94" y="138"/>
                      <a:pt x="92" y="140"/>
                      <a:pt x="90" y="142"/>
                    </a:cubicBezTo>
                    <a:cubicBezTo>
                      <a:pt x="81" y="129"/>
                      <a:pt x="69" y="119"/>
                      <a:pt x="58" y="108"/>
                    </a:cubicBezTo>
                    <a:cubicBezTo>
                      <a:pt x="54" y="104"/>
                      <a:pt x="48" y="100"/>
                      <a:pt x="42" y="98"/>
                    </a:cubicBezTo>
                    <a:cubicBezTo>
                      <a:pt x="38" y="98"/>
                      <a:pt x="33" y="99"/>
                      <a:pt x="30" y="101"/>
                    </a:cubicBezTo>
                    <a:cubicBezTo>
                      <a:pt x="27" y="103"/>
                      <a:pt x="26" y="105"/>
                      <a:pt x="26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30" y="111"/>
                      <a:pt x="33" y="109"/>
                      <a:pt x="36" y="108"/>
                    </a:cubicBezTo>
                    <a:cubicBezTo>
                      <a:pt x="37" y="107"/>
                      <a:pt x="39" y="107"/>
                      <a:pt x="40" y="106"/>
                    </a:cubicBezTo>
                    <a:cubicBezTo>
                      <a:pt x="46" y="106"/>
                      <a:pt x="50" y="110"/>
                      <a:pt x="55" y="114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6"/>
                      <a:pt x="86" y="148"/>
                      <a:pt x="86" y="149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2"/>
                      <a:pt x="84" y="156"/>
                      <a:pt x="83" y="160"/>
                    </a:cubicBezTo>
                    <a:cubicBezTo>
                      <a:pt x="83" y="169"/>
                      <a:pt x="87" y="179"/>
                      <a:pt x="94" y="185"/>
                    </a:cubicBezTo>
                    <a:cubicBezTo>
                      <a:pt x="97" y="187"/>
                      <a:pt x="99" y="189"/>
                      <a:pt x="102" y="190"/>
                    </a:cubicBezTo>
                    <a:cubicBezTo>
                      <a:pt x="104" y="190"/>
                      <a:pt x="105" y="190"/>
                      <a:pt x="107" y="190"/>
                    </a:cubicBezTo>
                    <a:cubicBezTo>
                      <a:pt x="108" y="190"/>
                      <a:pt x="109" y="190"/>
                      <a:pt x="110" y="190"/>
                    </a:cubicBezTo>
                    <a:cubicBezTo>
                      <a:pt x="119" y="190"/>
                      <a:pt x="126" y="187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38" y="176"/>
                      <a:pt x="141" y="172"/>
                      <a:pt x="142" y="161"/>
                    </a:cubicBezTo>
                    <a:cubicBezTo>
                      <a:pt x="144" y="151"/>
                      <a:pt x="138" y="140"/>
                      <a:pt x="128" y="134"/>
                    </a:cubicBezTo>
                    <a:close/>
                    <a:moveTo>
                      <a:pt x="25" y="9"/>
                    </a:moveTo>
                    <a:cubicBezTo>
                      <a:pt x="23" y="8"/>
                      <a:pt x="22" y="6"/>
                      <a:pt x="19" y="5"/>
                    </a:cubicBezTo>
                    <a:cubicBezTo>
                      <a:pt x="16" y="5"/>
                      <a:pt x="13" y="6"/>
                      <a:pt x="11" y="7"/>
                    </a:cubicBezTo>
                    <a:cubicBezTo>
                      <a:pt x="8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6"/>
                      <a:pt x="11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4" y="3"/>
                      <a:pt x="25" y="4"/>
                      <a:pt x="26" y="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6" y="32"/>
                      <a:pt x="66" y="41"/>
                      <a:pt x="74" y="50"/>
                    </a:cubicBezTo>
                    <a:cubicBezTo>
                      <a:pt x="72" y="50"/>
                      <a:pt x="71" y="52"/>
                      <a:pt x="70" y="53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8" y="54"/>
                      <a:pt x="79" y="55"/>
                      <a:pt x="81" y="57"/>
                    </a:cubicBezTo>
                    <a:cubicBezTo>
                      <a:pt x="78" y="57"/>
                      <a:pt x="76" y="57"/>
                      <a:pt x="73" y="58"/>
                    </a:cubicBezTo>
                    <a:cubicBezTo>
                      <a:pt x="74" y="57"/>
                      <a:pt x="74" y="57"/>
                      <a:pt x="74" y="57"/>
                    </a:cubicBezTo>
                    <a:lnTo>
                      <a:pt x="25" y="9"/>
                    </a:lnTo>
                    <a:close/>
                    <a:moveTo>
                      <a:pt x="87" y="112"/>
                    </a:moveTo>
                    <a:cubicBezTo>
                      <a:pt x="85" y="113"/>
                      <a:pt x="84" y="113"/>
                      <a:pt x="82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77" y="113"/>
                      <a:pt x="71" y="111"/>
                      <a:pt x="64" y="108"/>
                    </a:cubicBezTo>
                    <a:cubicBezTo>
                      <a:pt x="62" y="106"/>
                      <a:pt x="60" y="105"/>
                      <a:pt x="59" y="103"/>
                    </a:cubicBezTo>
                    <a:cubicBezTo>
                      <a:pt x="57" y="102"/>
                      <a:pt x="56" y="100"/>
                      <a:pt x="56" y="97"/>
                    </a:cubicBezTo>
                    <a:cubicBezTo>
                      <a:pt x="54" y="91"/>
                      <a:pt x="53" y="80"/>
                      <a:pt x="58" y="72"/>
                    </a:cubicBezTo>
                    <a:cubicBezTo>
                      <a:pt x="63" y="65"/>
                      <a:pt x="72" y="60"/>
                      <a:pt x="82" y="60"/>
                    </a:cubicBezTo>
                    <a:cubicBezTo>
                      <a:pt x="82" y="60"/>
                      <a:pt x="82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93" y="60"/>
                      <a:pt x="102" y="65"/>
                      <a:pt x="106" y="73"/>
                    </a:cubicBezTo>
                    <a:cubicBezTo>
                      <a:pt x="111" y="82"/>
                      <a:pt x="110" y="94"/>
                      <a:pt x="104" y="101"/>
                    </a:cubicBezTo>
                    <a:cubicBezTo>
                      <a:pt x="99" y="107"/>
                      <a:pt x="94" y="111"/>
                      <a:pt x="87" y="112"/>
                    </a:cubicBezTo>
                    <a:close/>
                    <a:moveTo>
                      <a:pt x="96" y="112"/>
                    </a:moveTo>
                    <a:cubicBezTo>
                      <a:pt x="97" y="111"/>
                      <a:pt x="98" y="111"/>
                      <a:pt x="98" y="110"/>
                    </a:cubicBezTo>
                    <a:cubicBezTo>
                      <a:pt x="103" y="116"/>
                      <a:pt x="106" y="124"/>
                      <a:pt x="106" y="132"/>
                    </a:cubicBezTo>
                    <a:cubicBezTo>
                      <a:pt x="105" y="132"/>
                      <a:pt x="105" y="132"/>
                      <a:pt x="104" y="132"/>
                    </a:cubicBezTo>
                    <a:cubicBezTo>
                      <a:pt x="105" y="124"/>
                      <a:pt x="102" y="117"/>
                      <a:pt x="96" y="112"/>
                    </a:cubicBezTo>
                    <a:close/>
                    <a:moveTo>
                      <a:pt x="86" y="144"/>
                    </a:moveTo>
                    <a:cubicBezTo>
                      <a:pt x="57" y="112"/>
                      <a:pt x="57" y="112"/>
                      <a:pt x="57" y="112"/>
                    </a:cubicBezTo>
                    <a:cubicBezTo>
                      <a:pt x="52" y="107"/>
                      <a:pt x="46" y="103"/>
                      <a:pt x="40" y="104"/>
                    </a:cubicBezTo>
                    <a:cubicBezTo>
                      <a:pt x="38" y="104"/>
                      <a:pt x="36" y="105"/>
                      <a:pt x="34" y="105"/>
                    </a:cubicBezTo>
                    <a:cubicBezTo>
                      <a:pt x="32" y="106"/>
                      <a:pt x="31" y="107"/>
                      <a:pt x="29" y="107"/>
                    </a:cubicBezTo>
                    <a:cubicBezTo>
                      <a:pt x="29" y="105"/>
                      <a:pt x="31" y="104"/>
                      <a:pt x="32" y="103"/>
                    </a:cubicBezTo>
                    <a:cubicBezTo>
                      <a:pt x="34" y="101"/>
                      <a:pt x="38" y="101"/>
                      <a:pt x="41" y="101"/>
                    </a:cubicBezTo>
                    <a:cubicBezTo>
                      <a:pt x="47" y="102"/>
                      <a:pt x="52" y="107"/>
                      <a:pt x="56" y="110"/>
                    </a:cubicBezTo>
                    <a:cubicBezTo>
                      <a:pt x="67" y="121"/>
                      <a:pt x="79" y="132"/>
                      <a:pt x="88" y="145"/>
                    </a:cubicBezTo>
                    <a:cubicBezTo>
                      <a:pt x="88" y="145"/>
                      <a:pt x="88" y="145"/>
                      <a:pt x="88" y="146"/>
                    </a:cubicBezTo>
                    <a:cubicBezTo>
                      <a:pt x="87" y="145"/>
                      <a:pt x="86" y="144"/>
                      <a:pt x="86" y="144"/>
                    </a:cubicBezTo>
                    <a:close/>
                    <a:moveTo>
                      <a:pt x="140" y="161"/>
                    </a:moveTo>
                    <a:cubicBezTo>
                      <a:pt x="138" y="171"/>
                      <a:pt x="136" y="174"/>
                      <a:pt x="132" y="179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25" y="184"/>
                      <a:pt x="118" y="187"/>
                      <a:pt x="110" y="187"/>
                    </a:cubicBezTo>
                    <a:cubicBezTo>
                      <a:pt x="107" y="187"/>
                      <a:pt x="105" y="188"/>
                      <a:pt x="103" y="187"/>
                    </a:cubicBezTo>
                    <a:cubicBezTo>
                      <a:pt x="101" y="186"/>
                      <a:pt x="98" y="185"/>
                      <a:pt x="96" y="183"/>
                    </a:cubicBezTo>
                    <a:cubicBezTo>
                      <a:pt x="90" y="177"/>
                      <a:pt x="86" y="169"/>
                      <a:pt x="86" y="160"/>
                    </a:cubicBezTo>
                    <a:cubicBezTo>
                      <a:pt x="87" y="152"/>
                      <a:pt x="91" y="143"/>
                      <a:pt x="98" y="138"/>
                    </a:cubicBezTo>
                    <a:cubicBezTo>
                      <a:pt x="103" y="135"/>
                      <a:pt x="108" y="134"/>
                      <a:pt x="114" y="134"/>
                    </a:cubicBezTo>
                    <a:cubicBezTo>
                      <a:pt x="118" y="134"/>
                      <a:pt x="122" y="135"/>
                      <a:pt x="126" y="137"/>
                    </a:cubicBezTo>
                    <a:cubicBezTo>
                      <a:pt x="135" y="142"/>
                      <a:pt x="141" y="152"/>
                      <a:pt x="140" y="1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2" name="Freeform 430"/>
              <p:cNvSpPr>
                <a:spLocks noEditPoints="1"/>
              </p:cNvSpPr>
              <p:nvPr/>
            </p:nvSpPr>
            <p:spPr>
              <a:xfrm>
                <a:off x="2893219" y="5900738"/>
                <a:ext cx="409575" cy="401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52">
                    <a:moveTo>
                      <a:pt x="31" y="0"/>
                    </a:moveTo>
                    <a:cubicBezTo>
                      <a:pt x="28" y="0"/>
                      <a:pt x="25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16" y="2"/>
                      <a:pt x="10" y="5"/>
                      <a:pt x="6" y="10"/>
                    </a:cubicBezTo>
                    <a:cubicBezTo>
                      <a:pt x="2" y="17"/>
                      <a:pt x="0" y="26"/>
                      <a:pt x="3" y="33"/>
                    </a:cubicBezTo>
                    <a:cubicBezTo>
                      <a:pt x="5" y="41"/>
                      <a:pt x="11" y="47"/>
                      <a:pt x="19" y="50"/>
                    </a:cubicBezTo>
                    <a:cubicBezTo>
                      <a:pt x="21" y="51"/>
                      <a:pt x="23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9" y="52"/>
                      <a:pt x="31" y="51"/>
                      <a:pt x="33" y="50"/>
                    </a:cubicBezTo>
                    <a:cubicBezTo>
                      <a:pt x="39" y="48"/>
                      <a:pt x="47" y="42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3"/>
                      <a:pt x="51" y="32"/>
                      <a:pt x="51" y="30"/>
                    </a:cubicBezTo>
                    <a:cubicBezTo>
                      <a:pt x="53" y="25"/>
                      <a:pt x="53" y="24"/>
                      <a:pt x="51" y="18"/>
                    </a:cubicBezTo>
                    <a:cubicBezTo>
                      <a:pt x="48" y="9"/>
                      <a:pt x="40" y="2"/>
                      <a:pt x="31" y="0"/>
                    </a:cubicBezTo>
                    <a:close/>
                    <a:moveTo>
                      <a:pt x="49" y="30"/>
                    </a:moveTo>
                    <a:cubicBezTo>
                      <a:pt x="48" y="31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5" y="40"/>
                      <a:pt x="38" y="45"/>
                      <a:pt x="32" y="48"/>
                    </a:cubicBezTo>
                    <a:cubicBezTo>
                      <a:pt x="30" y="48"/>
                      <a:pt x="28" y="49"/>
                      <a:pt x="26" y="49"/>
                    </a:cubicBezTo>
                    <a:cubicBezTo>
                      <a:pt x="26" y="49"/>
                      <a:pt x="25" y="49"/>
                      <a:pt x="25" y="49"/>
                    </a:cubicBezTo>
                    <a:cubicBezTo>
                      <a:pt x="28" y="48"/>
                      <a:pt x="30" y="45"/>
                      <a:pt x="32" y="42"/>
                    </a:cubicBezTo>
                    <a:cubicBezTo>
                      <a:pt x="36" y="33"/>
                      <a:pt x="41" y="24"/>
                      <a:pt x="45" y="15"/>
                    </a:cubicBezTo>
                    <a:cubicBezTo>
                      <a:pt x="45" y="14"/>
                      <a:pt x="44" y="13"/>
                      <a:pt x="44" y="14"/>
                    </a:cubicBezTo>
                    <a:cubicBezTo>
                      <a:pt x="40" y="19"/>
                      <a:pt x="38" y="25"/>
                      <a:pt x="35" y="30"/>
                    </a:cubicBezTo>
                    <a:cubicBezTo>
                      <a:pt x="32" y="35"/>
                      <a:pt x="28" y="48"/>
                      <a:pt x="20" y="46"/>
                    </a:cubicBezTo>
                    <a:cubicBezTo>
                      <a:pt x="20" y="46"/>
                      <a:pt x="19" y="47"/>
                      <a:pt x="19" y="48"/>
                    </a:cubicBezTo>
                    <a:cubicBezTo>
                      <a:pt x="18" y="47"/>
                      <a:pt x="17" y="46"/>
                      <a:pt x="16" y="46"/>
                    </a:cubicBezTo>
                    <a:cubicBezTo>
                      <a:pt x="22" y="42"/>
                      <a:pt x="26" y="36"/>
                      <a:pt x="29" y="30"/>
                    </a:cubicBezTo>
                    <a:cubicBezTo>
                      <a:pt x="31" y="28"/>
                      <a:pt x="33" y="25"/>
                      <a:pt x="34" y="21"/>
                    </a:cubicBezTo>
                    <a:cubicBezTo>
                      <a:pt x="35" y="19"/>
                      <a:pt x="36" y="11"/>
                      <a:pt x="38" y="10"/>
                    </a:cubicBezTo>
                    <a:cubicBezTo>
                      <a:pt x="46" y="6"/>
                      <a:pt x="29" y="3"/>
                      <a:pt x="34" y="9"/>
                    </a:cubicBezTo>
                    <a:cubicBezTo>
                      <a:pt x="37" y="13"/>
                      <a:pt x="29" y="26"/>
                      <a:pt x="27" y="29"/>
                    </a:cubicBezTo>
                    <a:cubicBezTo>
                      <a:pt x="23" y="35"/>
                      <a:pt x="19" y="39"/>
                      <a:pt x="14" y="44"/>
                    </a:cubicBezTo>
                    <a:cubicBezTo>
                      <a:pt x="10" y="41"/>
                      <a:pt x="7" y="37"/>
                      <a:pt x="6" y="33"/>
                    </a:cubicBezTo>
                    <a:cubicBezTo>
                      <a:pt x="3" y="26"/>
                      <a:pt x="5" y="18"/>
                      <a:pt x="9" y="12"/>
                    </a:cubicBezTo>
                    <a:cubicBezTo>
                      <a:pt x="12" y="8"/>
                      <a:pt x="16" y="5"/>
                      <a:pt x="21" y="4"/>
                    </a:cubicBezTo>
                    <a:cubicBezTo>
                      <a:pt x="19" y="7"/>
                      <a:pt x="18" y="11"/>
                      <a:pt x="17" y="14"/>
                    </a:cubicBezTo>
                    <a:cubicBezTo>
                      <a:pt x="14" y="19"/>
                      <a:pt x="11" y="24"/>
                      <a:pt x="7" y="28"/>
                    </a:cubicBezTo>
                    <a:cubicBezTo>
                      <a:pt x="6" y="29"/>
                      <a:pt x="7" y="30"/>
                      <a:pt x="8" y="29"/>
                    </a:cubicBezTo>
                    <a:cubicBezTo>
                      <a:pt x="15" y="23"/>
                      <a:pt x="21" y="13"/>
                      <a:pt x="23" y="3"/>
                    </a:cubicBezTo>
                    <a:cubicBezTo>
                      <a:pt x="24" y="3"/>
                      <a:pt x="26" y="3"/>
                      <a:pt x="27" y="3"/>
                    </a:cubicBezTo>
                    <a:cubicBezTo>
                      <a:pt x="28" y="3"/>
                      <a:pt x="30" y="3"/>
                      <a:pt x="31" y="3"/>
                    </a:cubicBezTo>
                    <a:cubicBezTo>
                      <a:pt x="39" y="4"/>
                      <a:pt x="46" y="11"/>
                      <a:pt x="48" y="19"/>
                    </a:cubicBezTo>
                    <a:cubicBezTo>
                      <a:pt x="50" y="25"/>
                      <a:pt x="50" y="25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3" name="Freeform 431"/>
              <p:cNvSpPr>
                <a:spLocks noEditPoints="1"/>
              </p:cNvSpPr>
              <p:nvPr/>
            </p:nvSpPr>
            <p:spPr>
              <a:xfrm>
                <a:off x="2661444" y="5338763"/>
                <a:ext cx="409575" cy="3778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49">
                    <a:moveTo>
                      <a:pt x="49" y="36"/>
                    </a:moveTo>
                    <a:cubicBezTo>
                      <a:pt x="53" y="27"/>
                      <a:pt x="52" y="17"/>
                      <a:pt x="46" y="10"/>
                    </a:cubicBezTo>
                    <a:cubicBezTo>
                      <a:pt x="42" y="4"/>
                      <a:pt x="34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5" y="0"/>
                      <a:pt x="0" y="8"/>
                      <a:pt x="0" y="23"/>
                    </a:cubicBezTo>
                    <a:cubicBezTo>
                      <a:pt x="0" y="27"/>
                      <a:pt x="1" y="32"/>
                      <a:pt x="3" y="36"/>
                    </a:cubicBezTo>
                    <a:cubicBezTo>
                      <a:pt x="7" y="42"/>
                      <a:pt x="12" y="46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1" y="49"/>
                      <a:pt x="23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35" y="49"/>
                      <a:pt x="44" y="44"/>
                      <a:pt x="49" y="36"/>
                    </a:cubicBezTo>
                    <a:close/>
                    <a:moveTo>
                      <a:pt x="6" y="35"/>
                    </a:moveTo>
                    <a:cubicBezTo>
                      <a:pt x="4" y="31"/>
                      <a:pt x="3" y="27"/>
                      <a:pt x="3" y="23"/>
                    </a:cubicBezTo>
                    <a:cubicBezTo>
                      <a:pt x="3" y="9"/>
                      <a:pt x="18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30" y="3"/>
                      <a:pt x="34" y="4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18"/>
                      <a:pt x="31" y="30"/>
                      <a:pt x="15" y="4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2"/>
                      <a:pt x="8" y="39"/>
                      <a:pt x="6" y="35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6" y="48"/>
                      <a:pt x="26" y="48"/>
                    </a:cubicBezTo>
                    <a:lnTo>
                      <a:pt x="26" y="47"/>
                    </a:lnTo>
                    <a:close/>
                    <a:moveTo>
                      <a:pt x="28" y="46"/>
                    </a:moveTo>
                    <a:cubicBezTo>
                      <a:pt x="29" y="45"/>
                      <a:pt x="31" y="44"/>
                      <a:pt x="33" y="41"/>
                    </a:cubicBezTo>
                    <a:cubicBezTo>
                      <a:pt x="39" y="35"/>
                      <a:pt x="44" y="27"/>
                      <a:pt x="48" y="19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1" y="26"/>
                      <a:pt x="37" y="33"/>
                      <a:pt x="31" y="40"/>
                    </a:cubicBezTo>
                    <a:cubicBezTo>
                      <a:pt x="27" y="44"/>
                      <a:pt x="23" y="46"/>
                      <a:pt x="19" y="45"/>
                    </a:cubicBezTo>
                    <a:cubicBezTo>
                      <a:pt x="19" y="45"/>
                      <a:pt x="18" y="45"/>
                      <a:pt x="18" y="45"/>
                    </a:cubicBezTo>
                    <a:cubicBezTo>
                      <a:pt x="33" y="32"/>
                      <a:pt x="40" y="20"/>
                      <a:pt x="40" y="8"/>
                    </a:cubicBezTo>
                    <a:cubicBezTo>
                      <a:pt x="41" y="9"/>
                      <a:pt x="43" y="10"/>
                      <a:pt x="44" y="12"/>
                    </a:cubicBezTo>
                    <a:cubicBezTo>
                      <a:pt x="49" y="18"/>
                      <a:pt x="50" y="27"/>
                      <a:pt x="46" y="34"/>
                    </a:cubicBezTo>
                    <a:cubicBezTo>
                      <a:pt x="42" y="41"/>
                      <a:pt x="35" y="46"/>
                      <a:pt x="2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4" name="Rectangle 432"/>
              <p:cNvSpPr/>
              <p:nvPr/>
            </p:nvSpPr>
            <p:spPr>
              <a:xfrm>
                <a:off x="2809081" y="5276850"/>
                <a:ext cx="22225" cy="142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 anchorCtr="0"/>
              <a:lstStyle/>
              <a:p>
                <a:pPr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8975" name="Freeform 433"/>
              <p:cNvSpPr>
                <a:spLocks noEditPoints="1"/>
              </p:cNvSpPr>
              <p:nvPr/>
            </p:nvSpPr>
            <p:spPr>
              <a:xfrm>
                <a:off x="2731294" y="5384800"/>
                <a:ext cx="139700" cy="1841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4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3"/>
                      <a:pt x="12" y="4"/>
                      <a:pt x="10" y="5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2" y="13"/>
                      <a:pt x="0" y="18"/>
                      <a:pt x="2" y="2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0" y="16"/>
                      <a:pt x="14" y="8"/>
                      <a:pt x="18" y="1"/>
                    </a:cubicBezTo>
                    <a:lnTo>
                      <a:pt x="16" y="0"/>
                    </a:lnTo>
                    <a:close/>
                    <a:moveTo>
                      <a:pt x="5" y="17"/>
                    </a:moveTo>
                    <a:cubicBezTo>
                      <a:pt x="5" y="15"/>
                      <a:pt x="7" y="12"/>
                      <a:pt x="9" y="10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9" y="12"/>
                      <a:pt x="7" y="15"/>
                      <a:pt x="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6" name="Freeform 434"/>
              <p:cNvSpPr/>
              <p:nvPr/>
            </p:nvSpPr>
            <p:spPr>
              <a:xfrm>
                <a:off x="4466431" y="3016250"/>
                <a:ext cx="1597025" cy="1573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7" h="204">
                    <a:moveTo>
                      <a:pt x="183" y="60"/>
                    </a:moveTo>
                    <a:cubicBezTo>
                      <a:pt x="204" y="101"/>
                      <a:pt x="192" y="148"/>
                      <a:pt x="153" y="176"/>
                    </a:cubicBezTo>
                    <a:cubicBezTo>
                      <a:pt x="113" y="204"/>
                      <a:pt x="52" y="188"/>
                      <a:pt x="26" y="149"/>
                    </a:cubicBezTo>
                    <a:cubicBezTo>
                      <a:pt x="0" y="108"/>
                      <a:pt x="16" y="49"/>
                      <a:pt x="58" y="25"/>
                    </a:cubicBezTo>
                    <a:cubicBezTo>
                      <a:pt x="103" y="0"/>
                      <a:pt x="157" y="17"/>
                      <a:pt x="183" y="60"/>
                    </a:cubicBezTo>
                    <a:cubicBezTo>
                      <a:pt x="184" y="62"/>
                      <a:pt x="187" y="60"/>
                      <a:pt x="186" y="58"/>
                    </a:cubicBezTo>
                    <a:cubicBezTo>
                      <a:pt x="166" y="26"/>
                      <a:pt x="130" y="5"/>
                      <a:pt x="91" y="10"/>
                    </a:cubicBezTo>
                    <a:cubicBezTo>
                      <a:pt x="50" y="16"/>
                      <a:pt x="20" y="47"/>
                      <a:pt x="12" y="86"/>
                    </a:cubicBezTo>
                    <a:cubicBezTo>
                      <a:pt x="4" y="125"/>
                      <a:pt x="23" y="162"/>
                      <a:pt x="59" y="181"/>
                    </a:cubicBezTo>
                    <a:cubicBezTo>
                      <a:pt x="92" y="199"/>
                      <a:pt x="136" y="198"/>
                      <a:pt x="164" y="171"/>
                    </a:cubicBezTo>
                    <a:cubicBezTo>
                      <a:pt x="197" y="139"/>
                      <a:pt x="207" y="99"/>
                      <a:pt x="186" y="58"/>
                    </a:cubicBezTo>
                    <a:cubicBezTo>
                      <a:pt x="185" y="56"/>
                      <a:pt x="182" y="58"/>
                      <a:pt x="183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7" name="Freeform 435"/>
              <p:cNvSpPr/>
              <p:nvPr/>
            </p:nvSpPr>
            <p:spPr>
              <a:xfrm>
                <a:off x="4914106" y="3186113"/>
                <a:ext cx="693738" cy="1233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0" h="160">
                    <a:moveTo>
                      <a:pt x="1" y="1"/>
                    </a:moveTo>
                    <a:cubicBezTo>
                      <a:pt x="28" y="55"/>
                      <a:pt x="56" y="108"/>
                      <a:pt x="87" y="159"/>
                    </a:cubicBezTo>
                    <a:cubicBezTo>
                      <a:pt x="88" y="160"/>
                      <a:pt x="90" y="159"/>
                      <a:pt x="89" y="157"/>
                    </a:cubicBezTo>
                    <a:cubicBezTo>
                      <a:pt x="87" y="155"/>
                      <a:pt x="86" y="152"/>
                      <a:pt x="84" y="149"/>
                    </a:cubicBezTo>
                    <a:cubicBezTo>
                      <a:pt x="84" y="148"/>
                      <a:pt x="83" y="149"/>
                      <a:pt x="83" y="149"/>
                    </a:cubicBezTo>
                    <a:cubicBezTo>
                      <a:pt x="84" y="151"/>
                      <a:pt x="85" y="156"/>
                      <a:pt x="86" y="158"/>
                    </a:cubicBezTo>
                    <a:cubicBezTo>
                      <a:pt x="87" y="153"/>
                      <a:pt x="86" y="149"/>
                      <a:pt x="83" y="146"/>
                    </a:cubicBezTo>
                    <a:cubicBezTo>
                      <a:pt x="81" y="142"/>
                      <a:pt x="79" y="138"/>
                      <a:pt x="77" y="134"/>
                    </a:cubicBezTo>
                    <a:cubicBezTo>
                      <a:pt x="69" y="119"/>
                      <a:pt x="61" y="105"/>
                      <a:pt x="53" y="90"/>
                    </a:cubicBezTo>
                    <a:cubicBezTo>
                      <a:pt x="36" y="60"/>
                      <a:pt x="20" y="30"/>
                      <a:pt x="3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8" name="Freeform 436"/>
              <p:cNvSpPr/>
              <p:nvPr/>
            </p:nvSpPr>
            <p:spPr>
              <a:xfrm>
                <a:off x="4620419" y="3455988"/>
                <a:ext cx="1265238" cy="685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89">
                    <a:moveTo>
                      <a:pt x="4" y="88"/>
                    </a:moveTo>
                    <a:cubicBezTo>
                      <a:pt x="28" y="70"/>
                      <a:pt x="59" y="58"/>
                      <a:pt x="86" y="43"/>
                    </a:cubicBezTo>
                    <a:cubicBezTo>
                      <a:pt x="112" y="30"/>
                      <a:pt x="137" y="17"/>
                      <a:pt x="163" y="3"/>
                    </a:cubicBezTo>
                    <a:cubicBezTo>
                      <a:pt x="164" y="2"/>
                      <a:pt x="163" y="0"/>
                      <a:pt x="162" y="1"/>
                    </a:cubicBezTo>
                    <a:cubicBezTo>
                      <a:pt x="136" y="14"/>
                      <a:pt x="110" y="28"/>
                      <a:pt x="85" y="42"/>
                    </a:cubicBezTo>
                    <a:cubicBezTo>
                      <a:pt x="58" y="56"/>
                      <a:pt x="30" y="75"/>
                      <a:pt x="2" y="85"/>
                    </a:cubicBezTo>
                    <a:cubicBezTo>
                      <a:pt x="0" y="86"/>
                      <a:pt x="2" y="89"/>
                      <a:pt x="4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9" name="Freeform 437"/>
              <p:cNvSpPr/>
              <p:nvPr/>
            </p:nvSpPr>
            <p:spPr>
              <a:xfrm>
                <a:off x="5253831" y="3132138"/>
                <a:ext cx="615950" cy="10715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80" h="139">
                    <a:moveTo>
                      <a:pt x="17" y="0"/>
                    </a:moveTo>
                    <a:cubicBezTo>
                      <a:pt x="14" y="16"/>
                      <a:pt x="1" y="29"/>
                      <a:pt x="0" y="46"/>
                    </a:cubicBezTo>
                    <a:cubicBezTo>
                      <a:pt x="0" y="58"/>
                      <a:pt x="4" y="70"/>
                      <a:pt x="10" y="81"/>
                    </a:cubicBezTo>
                    <a:cubicBezTo>
                      <a:pt x="15" y="90"/>
                      <a:pt x="21" y="98"/>
                      <a:pt x="28" y="105"/>
                    </a:cubicBezTo>
                    <a:cubicBezTo>
                      <a:pt x="42" y="119"/>
                      <a:pt x="62" y="125"/>
                      <a:pt x="76" y="138"/>
                    </a:cubicBezTo>
                    <a:cubicBezTo>
                      <a:pt x="78" y="139"/>
                      <a:pt x="80" y="136"/>
                      <a:pt x="78" y="135"/>
                    </a:cubicBezTo>
                    <a:cubicBezTo>
                      <a:pt x="68" y="126"/>
                      <a:pt x="56" y="122"/>
                      <a:pt x="45" y="115"/>
                    </a:cubicBezTo>
                    <a:cubicBezTo>
                      <a:pt x="32" y="107"/>
                      <a:pt x="21" y="95"/>
                      <a:pt x="13" y="82"/>
                    </a:cubicBezTo>
                    <a:cubicBezTo>
                      <a:pt x="5" y="67"/>
                      <a:pt x="0" y="50"/>
                      <a:pt x="5" y="33"/>
                    </a:cubicBezTo>
                    <a:cubicBezTo>
                      <a:pt x="8" y="22"/>
                      <a:pt x="18" y="12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0" name="Freeform 438"/>
              <p:cNvSpPr/>
              <p:nvPr/>
            </p:nvSpPr>
            <p:spPr>
              <a:xfrm>
                <a:off x="4606131" y="3556000"/>
                <a:ext cx="708025" cy="9413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2" h="122">
                    <a:moveTo>
                      <a:pt x="1" y="2"/>
                    </a:moveTo>
                    <a:cubicBezTo>
                      <a:pt x="9" y="8"/>
                      <a:pt x="19" y="11"/>
                      <a:pt x="29" y="15"/>
                    </a:cubicBezTo>
                    <a:cubicBezTo>
                      <a:pt x="45" y="21"/>
                      <a:pt x="57" y="30"/>
                      <a:pt x="67" y="43"/>
                    </a:cubicBezTo>
                    <a:cubicBezTo>
                      <a:pt x="78" y="59"/>
                      <a:pt x="83" y="77"/>
                      <a:pt x="83" y="95"/>
                    </a:cubicBezTo>
                    <a:cubicBezTo>
                      <a:pt x="84" y="105"/>
                      <a:pt x="83" y="113"/>
                      <a:pt x="89" y="121"/>
                    </a:cubicBezTo>
                    <a:cubicBezTo>
                      <a:pt x="90" y="122"/>
                      <a:pt x="92" y="121"/>
                      <a:pt x="92" y="119"/>
                    </a:cubicBezTo>
                    <a:cubicBezTo>
                      <a:pt x="84" y="106"/>
                      <a:pt x="88" y="88"/>
                      <a:pt x="84" y="74"/>
                    </a:cubicBezTo>
                    <a:cubicBezTo>
                      <a:pt x="82" y="63"/>
                      <a:pt x="77" y="53"/>
                      <a:pt x="71" y="44"/>
                    </a:cubicBezTo>
                    <a:cubicBezTo>
                      <a:pt x="64" y="33"/>
                      <a:pt x="55" y="24"/>
                      <a:pt x="44" y="18"/>
                    </a:cubicBezTo>
                    <a:cubicBezTo>
                      <a:pt x="30" y="11"/>
                      <a:pt x="15" y="9"/>
                      <a:pt x="1" y="1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1" name="Freeform 439"/>
              <p:cNvSpPr>
                <a:spLocks noEditPoints="1"/>
              </p:cNvSpPr>
              <p:nvPr/>
            </p:nvSpPr>
            <p:spPr>
              <a:xfrm>
                <a:off x="4944269" y="593725"/>
                <a:ext cx="1604963" cy="1319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8" h="171">
                    <a:moveTo>
                      <a:pt x="206" y="27"/>
                    </a:moveTo>
                    <a:cubicBezTo>
                      <a:pt x="206" y="26"/>
                      <a:pt x="204" y="26"/>
                      <a:pt x="204" y="27"/>
                    </a:cubicBezTo>
                    <a:cubicBezTo>
                      <a:pt x="204" y="62"/>
                      <a:pt x="204" y="97"/>
                      <a:pt x="200" y="131"/>
                    </a:cubicBezTo>
                    <a:cubicBezTo>
                      <a:pt x="199" y="142"/>
                      <a:pt x="201" y="153"/>
                      <a:pt x="189" y="158"/>
                    </a:cubicBezTo>
                    <a:cubicBezTo>
                      <a:pt x="184" y="161"/>
                      <a:pt x="175" y="159"/>
                      <a:pt x="169" y="160"/>
                    </a:cubicBezTo>
                    <a:cubicBezTo>
                      <a:pt x="151" y="161"/>
                      <a:pt x="134" y="162"/>
                      <a:pt x="116" y="162"/>
                    </a:cubicBezTo>
                    <a:cubicBezTo>
                      <a:pt x="98" y="163"/>
                      <a:pt x="80" y="164"/>
                      <a:pt x="62" y="164"/>
                    </a:cubicBezTo>
                    <a:cubicBezTo>
                      <a:pt x="52" y="164"/>
                      <a:pt x="42" y="166"/>
                      <a:pt x="33" y="162"/>
                    </a:cubicBezTo>
                    <a:cubicBezTo>
                      <a:pt x="37" y="120"/>
                      <a:pt x="42" y="78"/>
                      <a:pt x="45" y="36"/>
                    </a:cubicBezTo>
                    <a:cubicBezTo>
                      <a:pt x="48" y="36"/>
                      <a:pt x="51" y="36"/>
                      <a:pt x="54" y="36"/>
                    </a:cubicBezTo>
                    <a:cubicBezTo>
                      <a:pt x="54" y="37"/>
                      <a:pt x="55" y="37"/>
                      <a:pt x="55" y="37"/>
                    </a:cubicBezTo>
                    <a:cubicBezTo>
                      <a:pt x="64" y="44"/>
                      <a:pt x="69" y="48"/>
                      <a:pt x="74" y="58"/>
                    </a:cubicBezTo>
                    <a:cubicBezTo>
                      <a:pt x="77" y="62"/>
                      <a:pt x="79" y="67"/>
                      <a:pt x="82" y="71"/>
                    </a:cubicBezTo>
                    <a:cubicBezTo>
                      <a:pt x="91" y="87"/>
                      <a:pt x="103" y="104"/>
                      <a:pt x="117" y="116"/>
                    </a:cubicBezTo>
                    <a:cubicBezTo>
                      <a:pt x="117" y="116"/>
                      <a:pt x="118" y="117"/>
                      <a:pt x="119" y="117"/>
                    </a:cubicBezTo>
                    <a:cubicBezTo>
                      <a:pt x="119" y="119"/>
                      <a:pt x="118" y="121"/>
                      <a:pt x="118" y="123"/>
                    </a:cubicBezTo>
                    <a:cubicBezTo>
                      <a:pt x="118" y="125"/>
                      <a:pt x="117" y="127"/>
                      <a:pt x="118" y="129"/>
                    </a:cubicBezTo>
                    <a:cubicBezTo>
                      <a:pt x="120" y="131"/>
                      <a:pt x="122" y="131"/>
                      <a:pt x="124" y="131"/>
                    </a:cubicBezTo>
                    <a:cubicBezTo>
                      <a:pt x="128" y="132"/>
                      <a:pt x="131" y="132"/>
                      <a:pt x="135" y="133"/>
                    </a:cubicBezTo>
                    <a:cubicBezTo>
                      <a:pt x="140" y="133"/>
                      <a:pt x="144" y="134"/>
                      <a:pt x="147" y="129"/>
                    </a:cubicBezTo>
                    <a:cubicBezTo>
                      <a:pt x="148" y="126"/>
                      <a:pt x="149" y="122"/>
                      <a:pt x="149" y="119"/>
                    </a:cubicBezTo>
                    <a:cubicBezTo>
                      <a:pt x="166" y="109"/>
                      <a:pt x="181" y="83"/>
                      <a:pt x="187" y="69"/>
                    </a:cubicBezTo>
                    <a:cubicBezTo>
                      <a:pt x="192" y="60"/>
                      <a:pt x="195" y="51"/>
                      <a:pt x="198" y="42"/>
                    </a:cubicBezTo>
                    <a:cubicBezTo>
                      <a:pt x="200" y="35"/>
                      <a:pt x="204" y="27"/>
                      <a:pt x="202" y="20"/>
                    </a:cubicBezTo>
                    <a:cubicBezTo>
                      <a:pt x="199" y="10"/>
                      <a:pt x="187" y="8"/>
                      <a:pt x="177" y="7"/>
                    </a:cubicBezTo>
                    <a:cubicBezTo>
                      <a:pt x="127" y="0"/>
                      <a:pt x="74" y="4"/>
                      <a:pt x="25" y="13"/>
                    </a:cubicBezTo>
                    <a:cubicBezTo>
                      <a:pt x="23" y="14"/>
                      <a:pt x="22" y="16"/>
                      <a:pt x="23" y="18"/>
                    </a:cubicBezTo>
                    <a:cubicBezTo>
                      <a:pt x="23" y="18"/>
                      <a:pt x="23" y="18"/>
                      <a:pt x="22" y="18"/>
                    </a:cubicBezTo>
                    <a:cubicBezTo>
                      <a:pt x="22" y="15"/>
                      <a:pt x="17" y="15"/>
                      <a:pt x="17" y="18"/>
                    </a:cubicBezTo>
                    <a:cubicBezTo>
                      <a:pt x="14" y="59"/>
                      <a:pt x="0" y="101"/>
                      <a:pt x="12" y="141"/>
                    </a:cubicBezTo>
                    <a:cubicBezTo>
                      <a:pt x="15" y="151"/>
                      <a:pt x="19" y="166"/>
                      <a:pt x="31" y="169"/>
                    </a:cubicBezTo>
                    <a:cubicBezTo>
                      <a:pt x="38" y="171"/>
                      <a:pt x="49" y="169"/>
                      <a:pt x="56" y="169"/>
                    </a:cubicBezTo>
                    <a:cubicBezTo>
                      <a:pt x="69" y="169"/>
                      <a:pt x="81" y="169"/>
                      <a:pt x="93" y="168"/>
                    </a:cubicBezTo>
                    <a:cubicBezTo>
                      <a:pt x="117" y="168"/>
                      <a:pt x="140" y="167"/>
                      <a:pt x="163" y="165"/>
                    </a:cubicBezTo>
                    <a:cubicBezTo>
                      <a:pt x="174" y="165"/>
                      <a:pt x="196" y="168"/>
                      <a:pt x="202" y="156"/>
                    </a:cubicBezTo>
                    <a:cubicBezTo>
                      <a:pt x="205" y="150"/>
                      <a:pt x="204" y="139"/>
                      <a:pt x="205" y="132"/>
                    </a:cubicBezTo>
                    <a:cubicBezTo>
                      <a:pt x="205" y="121"/>
                      <a:pt x="206" y="110"/>
                      <a:pt x="207" y="99"/>
                    </a:cubicBezTo>
                    <a:cubicBezTo>
                      <a:pt x="208" y="75"/>
                      <a:pt x="208" y="51"/>
                      <a:pt x="206" y="27"/>
                    </a:cubicBezTo>
                    <a:close/>
                    <a:moveTo>
                      <a:pt x="43" y="31"/>
                    </a:moveTo>
                    <a:cubicBezTo>
                      <a:pt x="42" y="31"/>
                      <a:pt x="41" y="31"/>
                      <a:pt x="41" y="31"/>
                    </a:cubicBezTo>
                    <a:cubicBezTo>
                      <a:pt x="41" y="31"/>
                      <a:pt x="40" y="31"/>
                      <a:pt x="40" y="31"/>
                    </a:cubicBezTo>
                    <a:cubicBezTo>
                      <a:pt x="37" y="30"/>
                      <a:pt x="35" y="28"/>
                      <a:pt x="33" y="27"/>
                    </a:cubicBezTo>
                    <a:cubicBezTo>
                      <a:pt x="31" y="24"/>
                      <a:pt x="29" y="19"/>
                      <a:pt x="25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5" y="19"/>
                      <a:pt x="42" y="26"/>
                      <a:pt x="49" y="32"/>
                    </a:cubicBezTo>
                    <a:cubicBezTo>
                      <a:pt x="47" y="31"/>
                      <a:pt x="45" y="31"/>
                      <a:pt x="43" y="31"/>
                    </a:cubicBezTo>
                    <a:close/>
                    <a:moveTo>
                      <a:pt x="186" y="13"/>
                    </a:moveTo>
                    <a:cubicBezTo>
                      <a:pt x="193" y="18"/>
                      <a:pt x="196" y="30"/>
                      <a:pt x="193" y="37"/>
                    </a:cubicBezTo>
                    <a:cubicBezTo>
                      <a:pt x="192" y="40"/>
                      <a:pt x="191" y="44"/>
                      <a:pt x="190" y="47"/>
                    </a:cubicBezTo>
                    <a:cubicBezTo>
                      <a:pt x="185" y="63"/>
                      <a:pt x="178" y="79"/>
                      <a:pt x="168" y="92"/>
                    </a:cubicBezTo>
                    <a:cubicBezTo>
                      <a:pt x="163" y="100"/>
                      <a:pt x="156" y="108"/>
                      <a:pt x="148" y="113"/>
                    </a:cubicBezTo>
                    <a:cubicBezTo>
                      <a:pt x="148" y="110"/>
                      <a:pt x="148" y="107"/>
                      <a:pt x="146" y="105"/>
                    </a:cubicBezTo>
                    <a:cubicBezTo>
                      <a:pt x="143" y="103"/>
                      <a:pt x="138" y="104"/>
                      <a:pt x="135" y="104"/>
                    </a:cubicBezTo>
                    <a:cubicBezTo>
                      <a:pt x="130" y="104"/>
                      <a:pt x="126" y="106"/>
                      <a:pt x="122" y="107"/>
                    </a:cubicBezTo>
                    <a:cubicBezTo>
                      <a:pt x="121" y="107"/>
                      <a:pt x="120" y="108"/>
                      <a:pt x="120" y="109"/>
                    </a:cubicBezTo>
                    <a:cubicBezTo>
                      <a:pt x="120" y="110"/>
                      <a:pt x="120" y="110"/>
                      <a:pt x="120" y="111"/>
                    </a:cubicBezTo>
                    <a:cubicBezTo>
                      <a:pt x="118" y="109"/>
                      <a:pt x="116" y="107"/>
                      <a:pt x="114" y="105"/>
                    </a:cubicBezTo>
                    <a:cubicBezTo>
                      <a:pt x="99" y="88"/>
                      <a:pt x="88" y="69"/>
                      <a:pt x="76" y="50"/>
                    </a:cubicBezTo>
                    <a:cubicBezTo>
                      <a:pt x="72" y="43"/>
                      <a:pt x="68" y="40"/>
                      <a:pt x="61" y="36"/>
                    </a:cubicBezTo>
                    <a:cubicBezTo>
                      <a:pt x="54" y="31"/>
                      <a:pt x="49" y="26"/>
                      <a:pt x="42" y="21"/>
                    </a:cubicBezTo>
                    <a:cubicBezTo>
                      <a:pt x="40" y="19"/>
                      <a:pt x="38" y="18"/>
                      <a:pt x="36" y="17"/>
                    </a:cubicBezTo>
                    <a:cubicBezTo>
                      <a:pt x="48" y="15"/>
                      <a:pt x="59" y="14"/>
                      <a:pt x="70" y="13"/>
                    </a:cubicBezTo>
                    <a:cubicBezTo>
                      <a:pt x="69" y="13"/>
                      <a:pt x="68" y="15"/>
                      <a:pt x="68" y="16"/>
                    </a:cubicBezTo>
                    <a:cubicBezTo>
                      <a:pt x="67" y="21"/>
                      <a:pt x="73" y="24"/>
                      <a:pt x="77" y="24"/>
                    </a:cubicBezTo>
                    <a:cubicBezTo>
                      <a:pt x="81" y="24"/>
                      <a:pt x="86" y="24"/>
                      <a:pt x="89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1" y="23"/>
                    </a:cubicBezTo>
                    <a:cubicBezTo>
                      <a:pt x="91" y="23"/>
                      <a:pt x="91" y="24"/>
                      <a:pt x="91" y="24"/>
                    </a:cubicBezTo>
                    <a:cubicBezTo>
                      <a:pt x="93" y="24"/>
                      <a:pt x="94" y="23"/>
                      <a:pt x="93" y="22"/>
                    </a:cubicBezTo>
                    <a:cubicBezTo>
                      <a:pt x="93" y="20"/>
                      <a:pt x="118" y="17"/>
                      <a:pt x="119" y="17"/>
                    </a:cubicBezTo>
                    <a:cubicBezTo>
                      <a:pt x="126" y="17"/>
                      <a:pt x="134" y="17"/>
                      <a:pt x="141" y="19"/>
                    </a:cubicBezTo>
                    <a:cubicBezTo>
                      <a:pt x="142" y="20"/>
                      <a:pt x="144" y="21"/>
                      <a:pt x="146" y="21"/>
                    </a:cubicBezTo>
                    <a:cubicBezTo>
                      <a:pt x="149" y="22"/>
                      <a:pt x="153" y="22"/>
                      <a:pt x="156" y="22"/>
                    </a:cubicBezTo>
                    <a:cubicBezTo>
                      <a:pt x="158" y="21"/>
                      <a:pt x="161" y="22"/>
                      <a:pt x="163" y="20"/>
                    </a:cubicBezTo>
                    <a:cubicBezTo>
                      <a:pt x="163" y="19"/>
                      <a:pt x="163" y="19"/>
                      <a:pt x="163" y="18"/>
                    </a:cubicBezTo>
                    <a:cubicBezTo>
                      <a:pt x="160" y="17"/>
                      <a:pt x="158" y="18"/>
                      <a:pt x="155" y="18"/>
                    </a:cubicBezTo>
                    <a:cubicBezTo>
                      <a:pt x="152" y="18"/>
                      <a:pt x="149" y="18"/>
                      <a:pt x="146" y="17"/>
                    </a:cubicBezTo>
                    <a:cubicBezTo>
                      <a:pt x="146" y="17"/>
                      <a:pt x="145" y="17"/>
                      <a:pt x="145" y="17"/>
                    </a:cubicBezTo>
                    <a:cubicBezTo>
                      <a:pt x="145" y="17"/>
                      <a:pt x="145" y="17"/>
                      <a:pt x="144" y="17"/>
                    </a:cubicBezTo>
                    <a:cubicBezTo>
                      <a:pt x="143" y="16"/>
                      <a:pt x="142" y="15"/>
                      <a:pt x="141" y="13"/>
                    </a:cubicBezTo>
                    <a:cubicBezTo>
                      <a:pt x="150" y="11"/>
                      <a:pt x="157" y="14"/>
                      <a:pt x="164" y="19"/>
                    </a:cubicBezTo>
                    <a:cubicBezTo>
                      <a:pt x="165" y="19"/>
                      <a:pt x="165" y="19"/>
                      <a:pt x="165" y="18"/>
                    </a:cubicBezTo>
                    <a:cubicBezTo>
                      <a:pt x="162" y="13"/>
                      <a:pt x="156" y="11"/>
                      <a:pt x="150" y="10"/>
                    </a:cubicBezTo>
                    <a:cubicBezTo>
                      <a:pt x="152" y="10"/>
                      <a:pt x="153" y="10"/>
                      <a:pt x="154" y="10"/>
                    </a:cubicBezTo>
                    <a:cubicBezTo>
                      <a:pt x="163" y="11"/>
                      <a:pt x="179" y="9"/>
                      <a:pt x="186" y="13"/>
                    </a:cubicBezTo>
                    <a:close/>
                    <a:moveTo>
                      <a:pt x="142" y="10"/>
                    </a:moveTo>
                    <a:cubicBezTo>
                      <a:pt x="142" y="10"/>
                      <a:pt x="142" y="10"/>
                      <a:pt x="142" y="10"/>
                    </a:cubicBezTo>
                    <a:cubicBezTo>
                      <a:pt x="143" y="10"/>
                      <a:pt x="143" y="10"/>
                      <a:pt x="143" y="10"/>
                    </a:cubicBezTo>
                    <a:cubicBezTo>
                      <a:pt x="143" y="10"/>
                      <a:pt x="143" y="10"/>
                      <a:pt x="142" y="10"/>
                    </a:cubicBezTo>
                    <a:close/>
                    <a:moveTo>
                      <a:pt x="138" y="11"/>
                    </a:move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3"/>
                      <a:pt x="138" y="14"/>
                      <a:pt x="138" y="15"/>
                    </a:cubicBezTo>
                    <a:cubicBezTo>
                      <a:pt x="130" y="13"/>
                      <a:pt x="122" y="13"/>
                      <a:pt x="113" y="14"/>
                    </a:cubicBezTo>
                    <a:cubicBezTo>
                      <a:pt x="107" y="14"/>
                      <a:pt x="97" y="15"/>
                      <a:pt x="92" y="19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8" y="18"/>
                      <a:pt x="87" y="16"/>
                      <a:pt x="86" y="15"/>
                    </a:cubicBezTo>
                    <a:cubicBezTo>
                      <a:pt x="93" y="12"/>
                      <a:pt x="102" y="11"/>
                      <a:pt x="110" y="10"/>
                    </a:cubicBezTo>
                    <a:cubicBezTo>
                      <a:pt x="118" y="9"/>
                      <a:pt x="126" y="9"/>
                      <a:pt x="134" y="10"/>
                    </a:cubicBezTo>
                    <a:cubicBezTo>
                      <a:pt x="135" y="10"/>
                      <a:pt x="137" y="10"/>
                      <a:pt x="138" y="11"/>
                    </a:cubicBezTo>
                    <a:close/>
                    <a:moveTo>
                      <a:pt x="83" y="17"/>
                    </a:moveTo>
                    <a:cubicBezTo>
                      <a:pt x="83" y="16"/>
                      <a:pt x="83" y="16"/>
                      <a:pt x="83" y="16"/>
                    </a:cubicBezTo>
                    <a:cubicBezTo>
                      <a:pt x="85" y="17"/>
                      <a:pt x="86" y="18"/>
                      <a:pt x="87" y="20"/>
                    </a:cubicBezTo>
                    <a:cubicBezTo>
                      <a:pt x="85" y="20"/>
                      <a:pt x="84" y="20"/>
                      <a:pt x="82" y="20"/>
                    </a:cubicBezTo>
                    <a:cubicBezTo>
                      <a:pt x="81" y="20"/>
                      <a:pt x="79" y="21"/>
                      <a:pt x="78" y="21"/>
                    </a:cubicBezTo>
                    <a:cubicBezTo>
                      <a:pt x="76" y="21"/>
                      <a:pt x="75" y="21"/>
                      <a:pt x="73" y="20"/>
                    </a:cubicBezTo>
                    <a:cubicBezTo>
                      <a:pt x="72" y="19"/>
                      <a:pt x="71" y="18"/>
                      <a:pt x="72" y="17"/>
                    </a:cubicBezTo>
                    <a:cubicBezTo>
                      <a:pt x="73" y="14"/>
                      <a:pt x="74" y="14"/>
                      <a:pt x="76" y="14"/>
                    </a:cubicBezTo>
                    <a:cubicBezTo>
                      <a:pt x="78" y="14"/>
                      <a:pt x="80" y="14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6"/>
                      <a:pt x="82" y="17"/>
                      <a:pt x="83" y="17"/>
                    </a:cubicBezTo>
                    <a:close/>
                    <a:moveTo>
                      <a:pt x="84" y="13"/>
                    </a:moveTo>
                    <a:cubicBezTo>
                      <a:pt x="82" y="13"/>
                      <a:pt x="81" y="12"/>
                      <a:pt x="80" y="12"/>
                    </a:cubicBezTo>
                    <a:cubicBezTo>
                      <a:pt x="82" y="11"/>
                      <a:pt x="85" y="11"/>
                      <a:pt x="88" y="11"/>
                    </a:cubicBezTo>
                    <a:cubicBezTo>
                      <a:pt x="86" y="12"/>
                      <a:pt x="85" y="13"/>
                      <a:pt x="84" y="13"/>
                    </a:cubicBezTo>
                    <a:close/>
                    <a:moveTo>
                      <a:pt x="24" y="155"/>
                    </a:moveTo>
                    <a:cubicBezTo>
                      <a:pt x="18" y="148"/>
                      <a:pt x="17" y="137"/>
                      <a:pt x="15" y="129"/>
                    </a:cubicBezTo>
                    <a:cubicBezTo>
                      <a:pt x="8" y="93"/>
                      <a:pt x="20" y="56"/>
                      <a:pt x="22" y="20"/>
                    </a:cubicBezTo>
                    <a:cubicBezTo>
                      <a:pt x="23" y="20"/>
                      <a:pt x="24" y="19"/>
                      <a:pt x="25" y="19"/>
                    </a:cubicBezTo>
                    <a:cubicBezTo>
                      <a:pt x="24" y="20"/>
                      <a:pt x="23" y="20"/>
                      <a:pt x="23" y="21"/>
                    </a:cubicBezTo>
                    <a:cubicBezTo>
                      <a:pt x="23" y="21"/>
                      <a:pt x="23" y="22"/>
                      <a:pt x="23" y="22"/>
                    </a:cubicBezTo>
                    <a:cubicBezTo>
                      <a:pt x="23" y="22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8" y="28"/>
                      <a:pt x="29" y="28"/>
                    </a:cubicBezTo>
                    <a:cubicBezTo>
                      <a:pt x="30" y="30"/>
                      <a:pt x="32" y="31"/>
                      <a:pt x="34" y="32"/>
                    </a:cubicBezTo>
                    <a:cubicBezTo>
                      <a:pt x="36" y="33"/>
                      <a:pt x="39" y="34"/>
                      <a:pt x="41" y="34"/>
                    </a:cubicBezTo>
                    <a:cubicBezTo>
                      <a:pt x="41" y="35"/>
                      <a:pt x="42" y="35"/>
                      <a:pt x="42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0" y="56"/>
                      <a:pt x="38" y="77"/>
                      <a:pt x="36" y="98"/>
                    </a:cubicBezTo>
                    <a:cubicBezTo>
                      <a:pt x="35" y="108"/>
                      <a:pt x="33" y="118"/>
                      <a:pt x="32" y="128"/>
                    </a:cubicBezTo>
                    <a:cubicBezTo>
                      <a:pt x="32" y="132"/>
                      <a:pt x="27" y="156"/>
                      <a:pt x="28" y="159"/>
                    </a:cubicBezTo>
                    <a:cubicBezTo>
                      <a:pt x="26" y="158"/>
                      <a:pt x="25" y="156"/>
                      <a:pt x="24" y="1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2" name="Freeform 440"/>
              <p:cNvSpPr/>
              <p:nvPr/>
            </p:nvSpPr>
            <p:spPr>
              <a:xfrm>
                <a:off x="5537994" y="795338"/>
                <a:ext cx="825500" cy="68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7" h="9">
                    <a:moveTo>
                      <a:pt x="1" y="6"/>
                    </a:moveTo>
                    <a:cubicBezTo>
                      <a:pt x="0" y="7"/>
                      <a:pt x="0" y="8"/>
                      <a:pt x="1" y="8"/>
                    </a:cubicBezTo>
                    <a:cubicBezTo>
                      <a:pt x="20" y="9"/>
                      <a:pt x="39" y="7"/>
                      <a:pt x="58" y="6"/>
                    </a:cubicBezTo>
                    <a:cubicBezTo>
                      <a:pt x="74" y="5"/>
                      <a:pt x="91" y="6"/>
                      <a:pt x="106" y="2"/>
                    </a:cubicBezTo>
                    <a:cubicBezTo>
                      <a:pt x="107" y="2"/>
                      <a:pt x="107" y="0"/>
                      <a:pt x="106" y="0"/>
                    </a:cubicBezTo>
                    <a:cubicBezTo>
                      <a:pt x="72" y="8"/>
                      <a:pt x="36" y="1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3" name="Freeform 441"/>
              <p:cNvSpPr/>
              <p:nvPr/>
            </p:nvSpPr>
            <p:spPr>
              <a:xfrm>
                <a:off x="5091906" y="1473200"/>
                <a:ext cx="76200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7" y="37"/>
                    </a:moveTo>
                    <a:cubicBezTo>
                      <a:pt x="7" y="25"/>
                      <a:pt x="8" y="13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7" y="10"/>
                      <a:pt x="6" y="19"/>
                      <a:pt x="5" y="28"/>
                    </a:cubicBezTo>
                    <a:cubicBezTo>
                      <a:pt x="4" y="21"/>
                      <a:pt x="4" y="15"/>
                      <a:pt x="4" y="8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0" y="17"/>
                      <a:pt x="2" y="28"/>
                      <a:pt x="5" y="38"/>
                    </a:cubicBezTo>
                    <a:cubicBezTo>
                      <a:pt x="5" y="39"/>
                      <a:pt x="7" y="39"/>
                      <a:pt x="7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4" name="Freeform 442"/>
              <p:cNvSpPr/>
              <p:nvPr/>
            </p:nvSpPr>
            <p:spPr>
              <a:xfrm>
                <a:off x="6425406" y="1720850"/>
                <a:ext cx="238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8">
                    <a:moveTo>
                      <a:pt x="2" y="1"/>
                    </a:moveTo>
                    <a:cubicBezTo>
                      <a:pt x="2" y="2"/>
                      <a:pt x="1" y="4"/>
                      <a:pt x="1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7"/>
                      <a:pt x="3" y="3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5" name="Freeform 443"/>
              <p:cNvSpPr/>
              <p:nvPr/>
            </p:nvSpPr>
            <p:spPr>
              <a:xfrm>
                <a:off x="6387306" y="1735138"/>
                <a:ext cx="30163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7">
                    <a:moveTo>
                      <a:pt x="2" y="2"/>
                    </a:moveTo>
                    <a:cubicBezTo>
                      <a:pt x="3" y="4"/>
                      <a:pt x="1" y="4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4" y="7"/>
                      <a:pt x="4" y="3"/>
                      <a:pt x="4" y="1"/>
                    </a:cubicBezTo>
                    <a:cubicBezTo>
                      <a:pt x="4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6" name="Freeform 444"/>
              <p:cNvSpPr/>
              <p:nvPr/>
            </p:nvSpPr>
            <p:spPr>
              <a:xfrm>
                <a:off x="7566819" y="2822575"/>
                <a:ext cx="223838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10">
                    <a:moveTo>
                      <a:pt x="26" y="1"/>
                    </a:moveTo>
                    <a:cubicBezTo>
                      <a:pt x="23" y="7"/>
                      <a:pt x="8" y="10"/>
                      <a:pt x="3" y="6"/>
                    </a:cubicBezTo>
                    <a:cubicBezTo>
                      <a:pt x="1" y="5"/>
                      <a:pt x="0" y="9"/>
                      <a:pt x="3" y="9"/>
                    </a:cubicBezTo>
                    <a:cubicBezTo>
                      <a:pt x="5" y="8"/>
                      <a:pt x="9" y="9"/>
                      <a:pt x="12" y="9"/>
                    </a:cubicBezTo>
                    <a:cubicBezTo>
                      <a:pt x="15" y="9"/>
                      <a:pt x="18" y="9"/>
                      <a:pt x="21" y="7"/>
                    </a:cubicBezTo>
                    <a:cubicBezTo>
                      <a:pt x="24" y="7"/>
                      <a:pt x="29" y="5"/>
                      <a:pt x="27" y="1"/>
                    </a:cubicBezTo>
                    <a:cubicBezTo>
                      <a:pt x="27" y="1"/>
                      <a:pt x="26" y="0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7" name="Freeform 445"/>
              <p:cNvSpPr>
                <a:spLocks noEditPoints="1"/>
              </p:cNvSpPr>
              <p:nvPr/>
            </p:nvSpPr>
            <p:spPr>
              <a:xfrm>
                <a:off x="6171406" y="1589088"/>
                <a:ext cx="2351088" cy="1535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5" h="199">
                    <a:moveTo>
                      <a:pt x="305" y="126"/>
                    </a:move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3" y="122"/>
                      <a:pt x="301" y="119"/>
                      <a:pt x="299" y="116"/>
                    </a:cubicBezTo>
                    <a:cubicBezTo>
                      <a:pt x="297" y="114"/>
                      <a:pt x="295" y="111"/>
                      <a:pt x="293" y="109"/>
                    </a:cubicBezTo>
                    <a:cubicBezTo>
                      <a:pt x="293" y="109"/>
                      <a:pt x="293" y="109"/>
                      <a:pt x="293" y="109"/>
                    </a:cubicBezTo>
                    <a:cubicBezTo>
                      <a:pt x="294" y="109"/>
                      <a:pt x="296" y="108"/>
                      <a:pt x="295" y="107"/>
                    </a:cubicBezTo>
                    <a:cubicBezTo>
                      <a:pt x="288" y="86"/>
                      <a:pt x="278" y="65"/>
                      <a:pt x="268" y="46"/>
                    </a:cubicBezTo>
                    <a:cubicBezTo>
                      <a:pt x="264" y="38"/>
                      <a:pt x="259" y="22"/>
                      <a:pt x="251" y="17"/>
                    </a:cubicBezTo>
                    <a:cubicBezTo>
                      <a:pt x="247" y="14"/>
                      <a:pt x="234" y="12"/>
                      <a:pt x="229" y="11"/>
                    </a:cubicBezTo>
                    <a:cubicBezTo>
                      <a:pt x="220" y="10"/>
                      <a:pt x="213" y="11"/>
                      <a:pt x="205" y="13"/>
                    </a:cubicBezTo>
                    <a:cubicBezTo>
                      <a:pt x="183" y="20"/>
                      <a:pt x="161" y="30"/>
                      <a:pt x="149" y="50"/>
                    </a:cubicBezTo>
                    <a:cubicBezTo>
                      <a:pt x="145" y="45"/>
                      <a:pt x="140" y="40"/>
                      <a:pt x="134" y="36"/>
                    </a:cubicBezTo>
                    <a:cubicBezTo>
                      <a:pt x="106" y="17"/>
                      <a:pt x="62" y="38"/>
                      <a:pt x="38" y="55"/>
                    </a:cubicBezTo>
                    <a:cubicBezTo>
                      <a:pt x="37" y="55"/>
                      <a:pt x="38" y="56"/>
                      <a:pt x="38" y="56"/>
                    </a:cubicBezTo>
                    <a:cubicBezTo>
                      <a:pt x="55" y="44"/>
                      <a:pt x="75" y="35"/>
                      <a:pt x="96" y="32"/>
                    </a:cubicBezTo>
                    <a:cubicBezTo>
                      <a:pt x="110" y="30"/>
                      <a:pt x="122" y="33"/>
                      <a:pt x="132" y="39"/>
                    </a:cubicBezTo>
                    <a:cubicBezTo>
                      <a:pt x="108" y="29"/>
                      <a:pt x="74" y="41"/>
                      <a:pt x="54" y="54"/>
                    </a:cubicBezTo>
                    <a:cubicBezTo>
                      <a:pt x="54" y="55"/>
                      <a:pt x="54" y="55"/>
                      <a:pt x="55" y="55"/>
                    </a:cubicBezTo>
                    <a:cubicBezTo>
                      <a:pt x="77" y="42"/>
                      <a:pt x="106" y="32"/>
                      <a:pt x="132" y="40"/>
                    </a:cubicBezTo>
                    <a:cubicBezTo>
                      <a:pt x="132" y="41"/>
                      <a:pt x="133" y="40"/>
                      <a:pt x="133" y="40"/>
                    </a:cubicBezTo>
                    <a:cubicBezTo>
                      <a:pt x="142" y="46"/>
                      <a:pt x="149" y="55"/>
                      <a:pt x="156" y="66"/>
                    </a:cubicBezTo>
                    <a:cubicBezTo>
                      <a:pt x="166" y="83"/>
                      <a:pt x="173" y="101"/>
                      <a:pt x="180" y="119"/>
                    </a:cubicBezTo>
                    <a:cubicBezTo>
                      <a:pt x="183" y="125"/>
                      <a:pt x="186" y="131"/>
                      <a:pt x="188" y="138"/>
                    </a:cubicBezTo>
                    <a:cubicBezTo>
                      <a:pt x="191" y="147"/>
                      <a:pt x="188" y="141"/>
                      <a:pt x="181" y="139"/>
                    </a:cubicBezTo>
                    <a:cubicBezTo>
                      <a:pt x="151" y="128"/>
                      <a:pt x="119" y="138"/>
                      <a:pt x="90" y="145"/>
                    </a:cubicBezTo>
                    <a:cubicBezTo>
                      <a:pt x="77" y="149"/>
                      <a:pt x="78" y="141"/>
                      <a:pt x="74" y="130"/>
                    </a:cubicBezTo>
                    <a:cubicBezTo>
                      <a:pt x="70" y="122"/>
                      <a:pt x="66" y="115"/>
                      <a:pt x="63" y="107"/>
                    </a:cubicBezTo>
                    <a:cubicBezTo>
                      <a:pt x="54" y="90"/>
                      <a:pt x="48" y="73"/>
                      <a:pt x="40" y="57"/>
                    </a:cubicBezTo>
                    <a:cubicBezTo>
                      <a:pt x="39" y="55"/>
                      <a:pt x="36" y="56"/>
                      <a:pt x="37" y="58"/>
                    </a:cubicBezTo>
                    <a:cubicBezTo>
                      <a:pt x="45" y="73"/>
                      <a:pt x="51" y="90"/>
                      <a:pt x="59" y="106"/>
                    </a:cubicBezTo>
                    <a:cubicBezTo>
                      <a:pt x="66" y="121"/>
                      <a:pt x="74" y="136"/>
                      <a:pt x="78" y="152"/>
                    </a:cubicBezTo>
                    <a:cubicBezTo>
                      <a:pt x="78" y="153"/>
                      <a:pt x="79" y="153"/>
                      <a:pt x="80" y="153"/>
                    </a:cubicBezTo>
                    <a:cubicBezTo>
                      <a:pt x="111" y="139"/>
                      <a:pt x="161" y="126"/>
                      <a:pt x="191" y="148"/>
                    </a:cubicBezTo>
                    <a:cubicBezTo>
                      <a:pt x="170" y="147"/>
                      <a:pt x="148" y="146"/>
                      <a:pt x="127" y="149"/>
                    </a:cubicBezTo>
                    <a:cubicBezTo>
                      <a:pt x="120" y="150"/>
                      <a:pt x="113" y="151"/>
                      <a:pt x="107" y="153"/>
                    </a:cubicBezTo>
                    <a:cubicBezTo>
                      <a:pt x="99" y="155"/>
                      <a:pt x="85" y="162"/>
                      <a:pt x="78" y="160"/>
                    </a:cubicBezTo>
                    <a:cubicBezTo>
                      <a:pt x="65" y="157"/>
                      <a:pt x="56" y="121"/>
                      <a:pt x="50" y="109"/>
                    </a:cubicBezTo>
                    <a:cubicBezTo>
                      <a:pt x="47" y="102"/>
                      <a:pt x="44" y="95"/>
                      <a:pt x="40" y="89"/>
                    </a:cubicBezTo>
                    <a:cubicBezTo>
                      <a:pt x="35" y="81"/>
                      <a:pt x="15" y="65"/>
                      <a:pt x="38" y="63"/>
                    </a:cubicBezTo>
                    <a:cubicBezTo>
                      <a:pt x="39" y="63"/>
                      <a:pt x="39" y="62"/>
                      <a:pt x="38" y="62"/>
                    </a:cubicBezTo>
                    <a:cubicBezTo>
                      <a:pt x="32" y="62"/>
                      <a:pt x="28" y="63"/>
                      <a:pt x="22" y="66"/>
                    </a:cubicBezTo>
                    <a:cubicBezTo>
                      <a:pt x="22" y="66"/>
                      <a:pt x="22" y="67"/>
                      <a:pt x="22" y="67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69"/>
                      <a:pt x="22" y="70"/>
                      <a:pt x="22" y="70"/>
                    </a:cubicBezTo>
                    <a:cubicBezTo>
                      <a:pt x="21" y="71"/>
                      <a:pt x="20" y="72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4"/>
                      <a:pt x="21" y="76"/>
                      <a:pt x="21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9"/>
                      <a:pt x="20" y="81"/>
                      <a:pt x="20" y="82"/>
                    </a:cubicBezTo>
                    <a:cubicBezTo>
                      <a:pt x="20" y="82"/>
                      <a:pt x="19" y="81"/>
                      <a:pt x="19" y="80"/>
                    </a:cubicBezTo>
                    <a:cubicBezTo>
                      <a:pt x="20" y="79"/>
                      <a:pt x="19" y="77"/>
                      <a:pt x="17" y="78"/>
                    </a:cubicBezTo>
                    <a:cubicBezTo>
                      <a:pt x="12" y="80"/>
                      <a:pt x="7" y="82"/>
                      <a:pt x="1" y="85"/>
                    </a:cubicBezTo>
                    <a:cubicBezTo>
                      <a:pt x="0" y="85"/>
                      <a:pt x="0" y="86"/>
                      <a:pt x="0" y="87"/>
                    </a:cubicBezTo>
                    <a:cubicBezTo>
                      <a:pt x="7" y="107"/>
                      <a:pt x="16" y="127"/>
                      <a:pt x="27" y="146"/>
                    </a:cubicBezTo>
                    <a:cubicBezTo>
                      <a:pt x="32" y="155"/>
                      <a:pt x="38" y="164"/>
                      <a:pt x="44" y="173"/>
                    </a:cubicBezTo>
                    <a:cubicBezTo>
                      <a:pt x="48" y="179"/>
                      <a:pt x="55" y="194"/>
                      <a:pt x="61" y="197"/>
                    </a:cubicBezTo>
                    <a:cubicBezTo>
                      <a:pt x="63" y="198"/>
                      <a:pt x="64" y="198"/>
                      <a:pt x="67" y="198"/>
                    </a:cubicBezTo>
                    <a:cubicBezTo>
                      <a:pt x="78" y="198"/>
                      <a:pt x="93" y="190"/>
                      <a:pt x="105" y="187"/>
                    </a:cubicBezTo>
                    <a:cubicBezTo>
                      <a:pt x="130" y="180"/>
                      <a:pt x="156" y="174"/>
                      <a:pt x="181" y="168"/>
                    </a:cubicBezTo>
                    <a:cubicBezTo>
                      <a:pt x="182" y="168"/>
                      <a:pt x="182" y="166"/>
                      <a:pt x="181" y="167"/>
                    </a:cubicBezTo>
                    <a:cubicBezTo>
                      <a:pt x="159" y="171"/>
                      <a:pt x="138" y="176"/>
                      <a:pt x="117" y="181"/>
                    </a:cubicBezTo>
                    <a:cubicBezTo>
                      <a:pt x="106" y="184"/>
                      <a:pt x="95" y="187"/>
                      <a:pt x="85" y="190"/>
                    </a:cubicBezTo>
                    <a:cubicBezTo>
                      <a:pt x="72" y="193"/>
                      <a:pt x="64" y="199"/>
                      <a:pt x="56" y="186"/>
                    </a:cubicBezTo>
                    <a:cubicBezTo>
                      <a:pt x="44" y="168"/>
                      <a:pt x="32" y="150"/>
                      <a:pt x="22" y="131"/>
                    </a:cubicBezTo>
                    <a:cubicBezTo>
                      <a:pt x="18" y="123"/>
                      <a:pt x="14" y="114"/>
                      <a:pt x="10" y="105"/>
                    </a:cubicBezTo>
                    <a:cubicBezTo>
                      <a:pt x="4" y="91"/>
                      <a:pt x="4" y="87"/>
                      <a:pt x="18" y="81"/>
                    </a:cubicBezTo>
                    <a:cubicBezTo>
                      <a:pt x="19" y="82"/>
                      <a:pt x="19" y="82"/>
                      <a:pt x="20" y="83"/>
                    </a:cubicBezTo>
                    <a:cubicBezTo>
                      <a:pt x="20" y="85"/>
                      <a:pt x="20" y="88"/>
                      <a:pt x="20" y="90"/>
                    </a:cubicBezTo>
                    <a:cubicBezTo>
                      <a:pt x="23" y="100"/>
                      <a:pt x="29" y="110"/>
                      <a:pt x="33" y="119"/>
                    </a:cubicBezTo>
                    <a:cubicBezTo>
                      <a:pt x="44" y="142"/>
                      <a:pt x="55" y="164"/>
                      <a:pt x="68" y="186"/>
                    </a:cubicBezTo>
                    <a:cubicBezTo>
                      <a:pt x="68" y="186"/>
                      <a:pt x="68" y="186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109" y="178"/>
                      <a:pt x="145" y="165"/>
                      <a:pt x="186" y="163"/>
                    </a:cubicBezTo>
                    <a:cubicBezTo>
                      <a:pt x="186" y="163"/>
                      <a:pt x="186" y="163"/>
                      <a:pt x="186" y="163"/>
                    </a:cubicBezTo>
                    <a:cubicBezTo>
                      <a:pt x="186" y="163"/>
                      <a:pt x="186" y="163"/>
                      <a:pt x="186" y="163"/>
                    </a:cubicBezTo>
                    <a:cubicBezTo>
                      <a:pt x="185" y="163"/>
                      <a:pt x="185" y="164"/>
                      <a:pt x="186" y="164"/>
                    </a:cubicBezTo>
                    <a:cubicBezTo>
                      <a:pt x="186" y="164"/>
                      <a:pt x="186" y="164"/>
                      <a:pt x="187" y="164"/>
                    </a:cubicBezTo>
                    <a:cubicBezTo>
                      <a:pt x="187" y="164"/>
                      <a:pt x="187" y="164"/>
                      <a:pt x="187" y="164"/>
                    </a:cubicBezTo>
                    <a:cubicBezTo>
                      <a:pt x="193" y="164"/>
                      <a:pt x="199" y="162"/>
                      <a:pt x="204" y="160"/>
                    </a:cubicBezTo>
                    <a:cubicBezTo>
                      <a:pt x="205" y="159"/>
                      <a:pt x="205" y="159"/>
                      <a:pt x="205" y="158"/>
                    </a:cubicBezTo>
                    <a:cubicBezTo>
                      <a:pt x="205" y="159"/>
                      <a:pt x="205" y="159"/>
                      <a:pt x="205" y="159"/>
                    </a:cubicBezTo>
                    <a:cubicBezTo>
                      <a:pt x="205" y="159"/>
                      <a:pt x="205" y="159"/>
                      <a:pt x="205" y="159"/>
                    </a:cubicBezTo>
                    <a:cubicBezTo>
                      <a:pt x="205" y="159"/>
                      <a:pt x="206" y="159"/>
                      <a:pt x="206" y="159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7" y="160"/>
                      <a:pt x="209" y="159"/>
                      <a:pt x="208" y="158"/>
                    </a:cubicBezTo>
                    <a:cubicBezTo>
                      <a:pt x="207" y="157"/>
                      <a:pt x="207" y="157"/>
                      <a:pt x="207" y="157"/>
                    </a:cubicBezTo>
                    <a:cubicBezTo>
                      <a:pt x="235" y="139"/>
                      <a:pt x="265" y="133"/>
                      <a:pt x="296" y="124"/>
                    </a:cubicBezTo>
                    <a:cubicBezTo>
                      <a:pt x="296" y="124"/>
                      <a:pt x="296" y="124"/>
                      <a:pt x="296" y="123"/>
                    </a:cubicBezTo>
                    <a:cubicBezTo>
                      <a:pt x="298" y="121"/>
                      <a:pt x="294" y="117"/>
                      <a:pt x="292" y="116"/>
                    </a:cubicBezTo>
                    <a:cubicBezTo>
                      <a:pt x="292" y="114"/>
                      <a:pt x="292" y="113"/>
                      <a:pt x="290" y="112"/>
                    </a:cubicBezTo>
                    <a:cubicBezTo>
                      <a:pt x="290" y="111"/>
                      <a:pt x="289" y="111"/>
                      <a:pt x="289" y="110"/>
                    </a:cubicBezTo>
                    <a:cubicBezTo>
                      <a:pt x="289" y="110"/>
                      <a:pt x="289" y="110"/>
                      <a:pt x="289" y="109"/>
                    </a:cubicBezTo>
                    <a:cubicBezTo>
                      <a:pt x="288" y="109"/>
                      <a:pt x="286" y="108"/>
                      <a:pt x="287" y="107"/>
                    </a:cubicBezTo>
                    <a:cubicBezTo>
                      <a:pt x="287" y="107"/>
                      <a:pt x="287" y="107"/>
                      <a:pt x="287" y="107"/>
                    </a:cubicBezTo>
                    <a:cubicBezTo>
                      <a:pt x="287" y="107"/>
                      <a:pt x="287" y="107"/>
                      <a:pt x="287" y="107"/>
                    </a:cubicBezTo>
                    <a:cubicBezTo>
                      <a:pt x="287" y="107"/>
                      <a:pt x="287" y="106"/>
                      <a:pt x="287" y="106"/>
                    </a:cubicBezTo>
                    <a:cubicBezTo>
                      <a:pt x="288" y="107"/>
                      <a:pt x="289" y="107"/>
                      <a:pt x="291" y="108"/>
                    </a:cubicBezTo>
                    <a:cubicBezTo>
                      <a:pt x="293" y="111"/>
                      <a:pt x="295" y="114"/>
                      <a:pt x="298" y="118"/>
                    </a:cubicBezTo>
                    <a:cubicBezTo>
                      <a:pt x="299" y="120"/>
                      <a:pt x="301" y="122"/>
                      <a:pt x="303" y="124"/>
                    </a:cubicBezTo>
                    <a:cubicBezTo>
                      <a:pt x="271" y="133"/>
                      <a:pt x="240" y="144"/>
                      <a:pt x="210" y="157"/>
                    </a:cubicBezTo>
                    <a:cubicBezTo>
                      <a:pt x="208" y="158"/>
                      <a:pt x="209" y="160"/>
                      <a:pt x="211" y="159"/>
                    </a:cubicBezTo>
                    <a:cubicBezTo>
                      <a:pt x="241" y="146"/>
                      <a:pt x="272" y="136"/>
                      <a:pt x="304" y="127"/>
                    </a:cubicBezTo>
                    <a:cubicBezTo>
                      <a:pt x="305" y="127"/>
                      <a:pt x="305" y="126"/>
                      <a:pt x="305" y="126"/>
                    </a:cubicBezTo>
                    <a:close/>
                    <a:moveTo>
                      <a:pt x="195" y="149"/>
                    </a:move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4" y="149"/>
                      <a:pt x="194" y="149"/>
                      <a:pt x="195" y="149"/>
                    </a:cubicBezTo>
                    <a:close/>
                    <a:moveTo>
                      <a:pt x="73" y="181"/>
                    </a:moveTo>
                    <a:cubicBezTo>
                      <a:pt x="73" y="181"/>
                      <a:pt x="74" y="181"/>
                      <a:pt x="74" y="181"/>
                    </a:cubicBezTo>
                    <a:cubicBezTo>
                      <a:pt x="110" y="168"/>
                      <a:pt x="147" y="160"/>
                      <a:pt x="186" y="159"/>
                    </a:cubicBezTo>
                    <a:cubicBezTo>
                      <a:pt x="186" y="159"/>
                      <a:pt x="186" y="160"/>
                      <a:pt x="186" y="160"/>
                    </a:cubicBezTo>
                    <a:cubicBezTo>
                      <a:pt x="147" y="162"/>
                      <a:pt x="107" y="172"/>
                      <a:pt x="71" y="185"/>
                    </a:cubicBezTo>
                    <a:cubicBezTo>
                      <a:pt x="72" y="184"/>
                      <a:pt x="73" y="183"/>
                      <a:pt x="73" y="181"/>
                    </a:cubicBezTo>
                    <a:close/>
                    <a:moveTo>
                      <a:pt x="189" y="153"/>
                    </a:move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lose/>
                    <a:moveTo>
                      <a:pt x="190" y="151"/>
                    </a:moveTo>
                    <a:cubicBezTo>
                      <a:pt x="190" y="151"/>
                      <a:pt x="190" y="150"/>
                      <a:pt x="189" y="150"/>
                    </a:cubicBezTo>
                    <a:cubicBezTo>
                      <a:pt x="187" y="150"/>
                      <a:pt x="185" y="150"/>
                      <a:pt x="183" y="150"/>
                    </a:cubicBezTo>
                    <a:cubicBezTo>
                      <a:pt x="185" y="150"/>
                      <a:pt x="188" y="150"/>
                      <a:pt x="191" y="150"/>
                    </a:cubicBezTo>
                    <a:cubicBezTo>
                      <a:pt x="192" y="150"/>
                      <a:pt x="192" y="149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3" y="149"/>
                      <a:pt x="193" y="149"/>
                      <a:pt x="193" y="149"/>
                    </a:cubicBezTo>
                    <a:cubicBezTo>
                      <a:pt x="192" y="150"/>
                      <a:pt x="191" y="151"/>
                      <a:pt x="190" y="151"/>
                    </a:cubicBezTo>
                    <a:close/>
                    <a:moveTo>
                      <a:pt x="173" y="150"/>
                    </a:moveTo>
                    <a:cubicBezTo>
                      <a:pt x="142" y="150"/>
                      <a:pt x="111" y="156"/>
                      <a:pt x="81" y="165"/>
                    </a:cubicBezTo>
                    <a:cubicBezTo>
                      <a:pt x="80" y="165"/>
                      <a:pt x="80" y="168"/>
                      <a:pt x="82" y="167"/>
                    </a:cubicBezTo>
                    <a:cubicBezTo>
                      <a:pt x="115" y="157"/>
                      <a:pt x="150" y="151"/>
                      <a:pt x="185" y="152"/>
                    </a:cubicBezTo>
                    <a:cubicBezTo>
                      <a:pt x="148" y="154"/>
                      <a:pt x="113" y="160"/>
                      <a:pt x="78" y="171"/>
                    </a:cubicBezTo>
                    <a:cubicBezTo>
                      <a:pt x="76" y="172"/>
                      <a:pt x="77" y="174"/>
                      <a:pt x="79" y="174"/>
                    </a:cubicBezTo>
                    <a:cubicBezTo>
                      <a:pt x="114" y="163"/>
                      <a:pt x="151" y="156"/>
                      <a:pt x="188" y="155"/>
                    </a:cubicBezTo>
                    <a:cubicBezTo>
                      <a:pt x="188" y="155"/>
                      <a:pt x="188" y="155"/>
                      <a:pt x="188" y="155"/>
                    </a:cubicBezTo>
                    <a:cubicBezTo>
                      <a:pt x="187" y="155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48" y="157"/>
                      <a:pt x="110" y="165"/>
                      <a:pt x="74" y="179"/>
                    </a:cubicBezTo>
                    <a:cubicBezTo>
                      <a:pt x="75" y="174"/>
                      <a:pt x="76" y="169"/>
                      <a:pt x="76" y="165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107" y="151"/>
                      <a:pt x="140" y="149"/>
                      <a:pt x="173" y="150"/>
                    </a:cubicBezTo>
                    <a:close/>
                    <a:moveTo>
                      <a:pt x="64" y="174"/>
                    </a:moveTo>
                    <a:cubicBezTo>
                      <a:pt x="57" y="164"/>
                      <a:pt x="52" y="152"/>
                      <a:pt x="47" y="142"/>
                    </a:cubicBezTo>
                    <a:cubicBezTo>
                      <a:pt x="39" y="126"/>
                      <a:pt x="26" y="107"/>
                      <a:pt x="23" y="88"/>
                    </a:cubicBezTo>
                    <a:cubicBezTo>
                      <a:pt x="40" y="118"/>
                      <a:pt x="50" y="150"/>
                      <a:pt x="68" y="179"/>
                    </a:cubicBezTo>
                    <a:cubicBezTo>
                      <a:pt x="69" y="180"/>
                      <a:pt x="70" y="179"/>
                      <a:pt x="69" y="178"/>
                    </a:cubicBezTo>
                    <a:cubicBezTo>
                      <a:pt x="50" y="149"/>
                      <a:pt x="42" y="115"/>
                      <a:pt x="23" y="86"/>
                    </a:cubicBezTo>
                    <a:cubicBezTo>
                      <a:pt x="22" y="84"/>
                      <a:pt x="22" y="82"/>
                      <a:pt x="22" y="80"/>
                    </a:cubicBezTo>
                    <a:cubicBezTo>
                      <a:pt x="43" y="111"/>
                      <a:pt x="49" y="148"/>
                      <a:pt x="71" y="179"/>
                    </a:cubicBezTo>
                    <a:cubicBezTo>
                      <a:pt x="71" y="179"/>
                      <a:pt x="72" y="179"/>
                      <a:pt x="71" y="178"/>
                    </a:cubicBezTo>
                    <a:cubicBezTo>
                      <a:pt x="50" y="148"/>
                      <a:pt x="45" y="109"/>
                      <a:pt x="22" y="79"/>
                    </a:cubicBezTo>
                    <a:cubicBezTo>
                      <a:pt x="22" y="78"/>
                      <a:pt x="23" y="76"/>
                      <a:pt x="23" y="75"/>
                    </a:cubicBezTo>
                    <a:cubicBezTo>
                      <a:pt x="46" y="103"/>
                      <a:pt x="53" y="141"/>
                      <a:pt x="70" y="172"/>
                    </a:cubicBezTo>
                    <a:cubicBezTo>
                      <a:pt x="71" y="173"/>
                      <a:pt x="73" y="172"/>
                      <a:pt x="73" y="171"/>
                    </a:cubicBezTo>
                    <a:cubicBezTo>
                      <a:pt x="55" y="139"/>
                      <a:pt x="48" y="100"/>
                      <a:pt x="24" y="72"/>
                    </a:cubicBezTo>
                    <a:cubicBezTo>
                      <a:pt x="24" y="71"/>
                      <a:pt x="24" y="71"/>
                      <a:pt x="24" y="70"/>
                    </a:cubicBezTo>
                    <a:cubicBezTo>
                      <a:pt x="35" y="86"/>
                      <a:pt x="45" y="102"/>
                      <a:pt x="53" y="120"/>
                    </a:cubicBezTo>
                    <a:cubicBezTo>
                      <a:pt x="59" y="135"/>
                      <a:pt x="66" y="150"/>
                      <a:pt x="75" y="164"/>
                    </a:cubicBezTo>
                    <a:cubicBezTo>
                      <a:pt x="74" y="167"/>
                      <a:pt x="71" y="182"/>
                      <a:pt x="70" y="182"/>
                    </a:cubicBezTo>
                    <a:cubicBezTo>
                      <a:pt x="68" y="183"/>
                      <a:pt x="65" y="175"/>
                      <a:pt x="64" y="174"/>
                    </a:cubicBezTo>
                    <a:close/>
                    <a:moveTo>
                      <a:pt x="187" y="163"/>
                    </a:moveTo>
                    <a:cubicBezTo>
                      <a:pt x="187" y="163"/>
                      <a:pt x="187" y="162"/>
                      <a:pt x="187" y="162"/>
                    </a:cubicBezTo>
                    <a:cubicBezTo>
                      <a:pt x="187" y="162"/>
                      <a:pt x="187" y="162"/>
                      <a:pt x="187" y="161"/>
                    </a:cubicBezTo>
                    <a:cubicBezTo>
                      <a:pt x="188" y="159"/>
                      <a:pt x="189" y="157"/>
                      <a:pt x="190" y="154"/>
                    </a:cubicBezTo>
                    <a:cubicBezTo>
                      <a:pt x="193" y="151"/>
                      <a:pt x="198" y="148"/>
                      <a:pt x="201" y="152"/>
                    </a:cubicBezTo>
                    <a:cubicBezTo>
                      <a:pt x="202" y="154"/>
                      <a:pt x="203" y="156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7"/>
                      <a:pt x="204" y="158"/>
                      <a:pt x="203" y="158"/>
                    </a:cubicBezTo>
                    <a:cubicBezTo>
                      <a:pt x="201" y="158"/>
                      <a:pt x="198" y="160"/>
                      <a:pt x="196" y="160"/>
                    </a:cubicBezTo>
                    <a:cubicBezTo>
                      <a:pt x="193" y="161"/>
                      <a:pt x="190" y="162"/>
                      <a:pt x="187" y="163"/>
                    </a:cubicBezTo>
                    <a:close/>
                    <a:moveTo>
                      <a:pt x="290" y="117"/>
                    </a:moveTo>
                    <a:cubicBezTo>
                      <a:pt x="291" y="117"/>
                      <a:pt x="291" y="118"/>
                      <a:pt x="292" y="118"/>
                    </a:cubicBezTo>
                    <a:cubicBezTo>
                      <a:pt x="261" y="122"/>
                      <a:pt x="230" y="136"/>
                      <a:pt x="205" y="154"/>
                    </a:cubicBezTo>
                    <a:cubicBezTo>
                      <a:pt x="204" y="152"/>
                      <a:pt x="203" y="151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29" y="132"/>
                      <a:pt x="258" y="120"/>
                      <a:pt x="290" y="117"/>
                    </a:cubicBezTo>
                    <a:close/>
                    <a:moveTo>
                      <a:pt x="295" y="123"/>
                    </a:moveTo>
                    <a:cubicBezTo>
                      <a:pt x="264" y="129"/>
                      <a:pt x="233" y="138"/>
                      <a:pt x="206" y="156"/>
                    </a:cubicBezTo>
                    <a:cubicBezTo>
                      <a:pt x="206" y="156"/>
                      <a:pt x="206" y="156"/>
                      <a:pt x="206" y="156"/>
                    </a:cubicBezTo>
                    <a:cubicBezTo>
                      <a:pt x="206" y="156"/>
                      <a:pt x="206" y="155"/>
                      <a:pt x="205" y="154"/>
                    </a:cubicBezTo>
                    <a:cubicBezTo>
                      <a:pt x="232" y="137"/>
                      <a:pt x="261" y="127"/>
                      <a:pt x="292" y="119"/>
                    </a:cubicBezTo>
                    <a:cubicBezTo>
                      <a:pt x="293" y="119"/>
                      <a:pt x="293" y="119"/>
                      <a:pt x="293" y="119"/>
                    </a:cubicBezTo>
                    <a:cubicBezTo>
                      <a:pt x="294" y="120"/>
                      <a:pt x="295" y="121"/>
                      <a:pt x="295" y="123"/>
                    </a:cubicBezTo>
                    <a:close/>
                    <a:moveTo>
                      <a:pt x="290" y="115"/>
                    </a:moveTo>
                    <a:cubicBezTo>
                      <a:pt x="258" y="118"/>
                      <a:pt x="227" y="130"/>
                      <a:pt x="202" y="149"/>
                    </a:cubicBezTo>
                    <a:cubicBezTo>
                      <a:pt x="202" y="150"/>
                      <a:pt x="201" y="150"/>
                      <a:pt x="201" y="150"/>
                    </a:cubicBezTo>
                    <a:cubicBezTo>
                      <a:pt x="201" y="150"/>
                      <a:pt x="201" y="149"/>
                      <a:pt x="201" y="149"/>
                    </a:cubicBezTo>
                    <a:cubicBezTo>
                      <a:pt x="203" y="138"/>
                      <a:pt x="229" y="126"/>
                      <a:pt x="239" y="122"/>
                    </a:cubicBezTo>
                    <a:cubicBezTo>
                      <a:pt x="255" y="115"/>
                      <a:pt x="271" y="112"/>
                      <a:pt x="288" y="112"/>
                    </a:cubicBezTo>
                    <a:cubicBezTo>
                      <a:pt x="288" y="112"/>
                      <a:pt x="288" y="112"/>
                      <a:pt x="288" y="112"/>
                    </a:cubicBezTo>
                    <a:cubicBezTo>
                      <a:pt x="289" y="113"/>
                      <a:pt x="290" y="114"/>
                      <a:pt x="290" y="115"/>
                    </a:cubicBezTo>
                    <a:close/>
                    <a:moveTo>
                      <a:pt x="287" y="110"/>
                    </a:moveTo>
                    <a:cubicBezTo>
                      <a:pt x="287" y="110"/>
                      <a:pt x="287" y="110"/>
                      <a:pt x="288" y="111"/>
                    </a:cubicBezTo>
                    <a:cubicBezTo>
                      <a:pt x="288" y="111"/>
                      <a:pt x="288" y="111"/>
                      <a:pt x="288" y="111"/>
                    </a:cubicBezTo>
                    <a:cubicBezTo>
                      <a:pt x="267" y="111"/>
                      <a:pt x="247" y="115"/>
                      <a:pt x="229" y="125"/>
                    </a:cubicBezTo>
                    <a:cubicBezTo>
                      <a:pt x="222" y="128"/>
                      <a:pt x="201" y="139"/>
                      <a:pt x="200" y="149"/>
                    </a:cubicBezTo>
                    <a:cubicBezTo>
                      <a:pt x="200" y="148"/>
                      <a:pt x="199" y="148"/>
                      <a:pt x="198" y="148"/>
                    </a:cubicBezTo>
                    <a:cubicBezTo>
                      <a:pt x="217" y="117"/>
                      <a:pt x="251" y="110"/>
                      <a:pt x="285" y="108"/>
                    </a:cubicBezTo>
                    <a:cubicBezTo>
                      <a:pt x="285" y="108"/>
                      <a:pt x="285" y="109"/>
                      <a:pt x="286" y="110"/>
                    </a:cubicBezTo>
                    <a:cubicBezTo>
                      <a:pt x="286" y="110"/>
                      <a:pt x="286" y="110"/>
                      <a:pt x="287" y="110"/>
                    </a:cubicBezTo>
                    <a:close/>
                    <a:moveTo>
                      <a:pt x="198" y="146"/>
                    </a:moveTo>
                    <a:cubicBezTo>
                      <a:pt x="210" y="116"/>
                      <a:pt x="252" y="97"/>
                      <a:pt x="285" y="106"/>
                    </a:cubicBezTo>
                    <a:cubicBezTo>
                      <a:pt x="252" y="108"/>
                      <a:pt x="215" y="115"/>
                      <a:pt x="198" y="146"/>
                    </a:cubicBezTo>
                    <a:close/>
                    <a:moveTo>
                      <a:pt x="285" y="102"/>
                    </a:moveTo>
                    <a:cubicBezTo>
                      <a:pt x="272" y="102"/>
                      <a:pt x="260" y="101"/>
                      <a:pt x="247" y="104"/>
                    </a:cubicBezTo>
                    <a:cubicBezTo>
                      <a:pt x="223" y="110"/>
                      <a:pt x="203" y="123"/>
                      <a:pt x="195" y="147"/>
                    </a:cubicBezTo>
                    <a:cubicBezTo>
                      <a:pt x="186" y="125"/>
                      <a:pt x="178" y="103"/>
                      <a:pt x="168" y="83"/>
                    </a:cubicBezTo>
                    <a:cubicBezTo>
                      <a:pt x="163" y="72"/>
                      <a:pt x="157" y="61"/>
                      <a:pt x="150" y="51"/>
                    </a:cubicBezTo>
                    <a:cubicBezTo>
                      <a:pt x="168" y="25"/>
                      <a:pt x="216" y="0"/>
                      <a:pt x="248" y="19"/>
                    </a:cubicBezTo>
                    <a:cubicBezTo>
                      <a:pt x="254" y="23"/>
                      <a:pt x="258" y="33"/>
                      <a:pt x="262" y="40"/>
                    </a:cubicBezTo>
                    <a:cubicBezTo>
                      <a:pt x="269" y="52"/>
                      <a:pt x="274" y="65"/>
                      <a:pt x="280" y="78"/>
                    </a:cubicBezTo>
                    <a:cubicBezTo>
                      <a:pt x="282" y="83"/>
                      <a:pt x="285" y="89"/>
                      <a:pt x="287" y="94"/>
                    </a:cubicBezTo>
                    <a:cubicBezTo>
                      <a:pt x="291" y="103"/>
                      <a:pt x="292" y="102"/>
                      <a:pt x="285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8" name="Freeform 446"/>
              <p:cNvSpPr/>
              <p:nvPr/>
            </p:nvSpPr>
            <p:spPr>
              <a:xfrm>
                <a:off x="6617494" y="1858963"/>
                <a:ext cx="617538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0" h="28">
                    <a:moveTo>
                      <a:pt x="49" y="7"/>
                    </a:moveTo>
                    <a:cubicBezTo>
                      <a:pt x="32" y="9"/>
                      <a:pt x="18" y="17"/>
                      <a:pt x="2" y="24"/>
                    </a:cubicBezTo>
                    <a:cubicBezTo>
                      <a:pt x="0" y="25"/>
                      <a:pt x="2" y="28"/>
                      <a:pt x="3" y="26"/>
                    </a:cubicBezTo>
                    <a:cubicBezTo>
                      <a:pt x="18" y="13"/>
                      <a:pt x="61" y="0"/>
                      <a:pt x="79" y="12"/>
                    </a:cubicBezTo>
                    <a:cubicBezTo>
                      <a:pt x="80" y="13"/>
                      <a:pt x="80" y="12"/>
                      <a:pt x="80" y="12"/>
                    </a:cubicBezTo>
                    <a:cubicBezTo>
                      <a:pt x="73" y="4"/>
                      <a:pt x="59" y="6"/>
                      <a:pt x="4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9" name="Freeform 447"/>
              <p:cNvSpPr/>
              <p:nvPr/>
            </p:nvSpPr>
            <p:spPr>
              <a:xfrm>
                <a:off x="6625431" y="1944688"/>
                <a:ext cx="647700" cy="1841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24">
                    <a:moveTo>
                      <a:pt x="63" y="3"/>
                    </a:moveTo>
                    <a:cubicBezTo>
                      <a:pt x="40" y="4"/>
                      <a:pt x="23" y="14"/>
                      <a:pt x="2" y="20"/>
                    </a:cubicBezTo>
                    <a:cubicBezTo>
                      <a:pt x="0" y="21"/>
                      <a:pt x="1" y="24"/>
                      <a:pt x="3" y="22"/>
                    </a:cubicBezTo>
                    <a:cubicBezTo>
                      <a:pt x="15" y="15"/>
                      <a:pt x="30" y="10"/>
                      <a:pt x="43" y="7"/>
                    </a:cubicBezTo>
                    <a:cubicBezTo>
                      <a:pt x="52" y="6"/>
                      <a:pt x="77" y="0"/>
                      <a:pt x="83" y="9"/>
                    </a:cubicBezTo>
                    <a:cubicBezTo>
                      <a:pt x="83" y="10"/>
                      <a:pt x="84" y="9"/>
                      <a:pt x="84" y="8"/>
                    </a:cubicBezTo>
                    <a:cubicBezTo>
                      <a:pt x="82" y="1"/>
                      <a:pt x="69" y="3"/>
                      <a:pt x="6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0" name="Freeform 448"/>
              <p:cNvSpPr/>
              <p:nvPr/>
            </p:nvSpPr>
            <p:spPr>
              <a:xfrm>
                <a:off x="6679406" y="1998663"/>
                <a:ext cx="609600" cy="176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9" h="23">
                    <a:moveTo>
                      <a:pt x="79" y="5"/>
                    </a:moveTo>
                    <a:cubicBezTo>
                      <a:pt x="68" y="0"/>
                      <a:pt x="49" y="7"/>
                      <a:pt x="38" y="9"/>
                    </a:cubicBezTo>
                    <a:cubicBezTo>
                      <a:pt x="26" y="12"/>
                      <a:pt x="10" y="15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0" y="17"/>
                      <a:pt x="24" y="14"/>
                      <a:pt x="36" y="11"/>
                    </a:cubicBezTo>
                    <a:cubicBezTo>
                      <a:pt x="41" y="10"/>
                      <a:pt x="76" y="2"/>
                      <a:pt x="78" y="7"/>
                    </a:cubicBezTo>
                    <a:cubicBezTo>
                      <a:pt x="78" y="8"/>
                      <a:pt x="79" y="8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9" y="6"/>
                      <a:pt x="79" y="5"/>
                      <a:pt x="7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1" name="Freeform 449"/>
              <p:cNvSpPr/>
              <p:nvPr/>
            </p:nvSpPr>
            <p:spPr>
              <a:xfrm>
                <a:off x="6719094" y="2066925"/>
                <a:ext cx="64770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19">
                    <a:moveTo>
                      <a:pt x="83" y="6"/>
                    </a:moveTo>
                    <a:cubicBezTo>
                      <a:pt x="71" y="2"/>
                      <a:pt x="60" y="5"/>
                      <a:pt x="49" y="7"/>
                    </a:cubicBezTo>
                    <a:cubicBezTo>
                      <a:pt x="32" y="10"/>
                      <a:pt x="16" y="14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4" y="14"/>
                      <a:pt x="59" y="0"/>
                      <a:pt x="82" y="8"/>
                    </a:cubicBezTo>
                    <a:cubicBezTo>
                      <a:pt x="83" y="8"/>
                      <a:pt x="84" y="7"/>
                      <a:pt x="8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2" name="Freeform 450"/>
              <p:cNvSpPr/>
              <p:nvPr/>
            </p:nvSpPr>
            <p:spPr>
              <a:xfrm>
                <a:off x="6749256" y="2112963"/>
                <a:ext cx="639763" cy="163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3" h="21">
                    <a:moveTo>
                      <a:pt x="54" y="7"/>
                    </a:moveTo>
                    <a:cubicBezTo>
                      <a:pt x="36" y="10"/>
                      <a:pt x="18" y="15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2" y="16"/>
                      <a:pt x="59" y="0"/>
                      <a:pt x="81" y="10"/>
                    </a:cubicBezTo>
                    <a:cubicBezTo>
                      <a:pt x="82" y="11"/>
                      <a:pt x="83" y="9"/>
                      <a:pt x="82" y="9"/>
                    </a:cubicBezTo>
                    <a:cubicBezTo>
                      <a:pt x="73" y="4"/>
                      <a:pt x="64" y="5"/>
                      <a:pt x="5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3" name="Freeform 451"/>
              <p:cNvSpPr/>
              <p:nvPr/>
            </p:nvSpPr>
            <p:spPr>
              <a:xfrm>
                <a:off x="6773069" y="2276475"/>
                <a:ext cx="29210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3">
                    <a:moveTo>
                      <a:pt x="37" y="2"/>
                    </a:moveTo>
                    <a:cubicBezTo>
                      <a:pt x="38" y="2"/>
                      <a:pt x="38" y="0"/>
                      <a:pt x="37" y="0"/>
                    </a:cubicBezTo>
                    <a:cubicBezTo>
                      <a:pt x="26" y="1"/>
                      <a:pt x="14" y="5"/>
                      <a:pt x="3" y="9"/>
                    </a:cubicBezTo>
                    <a:cubicBezTo>
                      <a:pt x="0" y="9"/>
                      <a:pt x="5" y="13"/>
                      <a:pt x="5" y="10"/>
                    </a:cubicBezTo>
                    <a:cubicBezTo>
                      <a:pt x="5" y="7"/>
                      <a:pt x="19" y="5"/>
                      <a:pt x="21" y="5"/>
                    </a:cubicBezTo>
                    <a:cubicBezTo>
                      <a:pt x="27" y="4"/>
                      <a:pt x="32" y="2"/>
                      <a:pt x="3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4" name="Freeform 452"/>
              <p:cNvSpPr/>
              <p:nvPr/>
            </p:nvSpPr>
            <p:spPr>
              <a:xfrm>
                <a:off x="6803231" y="2330450"/>
                <a:ext cx="277813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13">
                    <a:moveTo>
                      <a:pt x="4" y="11"/>
                    </a:moveTo>
                    <a:cubicBezTo>
                      <a:pt x="7" y="6"/>
                      <a:pt x="16" y="4"/>
                      <a:pt x="21" y="3"/>
                    </a:cubicBezTo>
                    <a:cubicBezTo>
                      <a:pt x="25" y="2"/>
                      <a:pt x="30" y="2"/>
                      <a:pt x="35" y="2"/>
                    </a:cubicBezTo>
                    <a:cubicBezTo>
                      <a:pt x="36" y="1"/>
                      <a:pt x="36" y="1"/>
                      <a:pt x="35" y="0"/>
                    </a:cubicBezTo>
                    <a:cubicBezTo>
                      <a:pt x="30" y="0"/>
                      <a:pt x="24" y="0"/>
                      <a:pt x="19" y="2"/>
                    </a:cubicBezTo>
                    <a:cubicBezTo>
                      <a:pt x="14" y="3"/>
                      <a:pt x="8" y="7"/>
                      <a:pt x="3" y="9"/>
                    </a:cubicBezTo>
                    <a:cubicBezTo>
                      <a:pt x="0" y="9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5" name="Freeform 453"/>
              <p:cNvSpPr/>
              <p:nvPr/>
            </p:nvSpPr>
            <p:spPr>
              <a:xfrm>
                <a:off x="6841331" y="2384425"/>
                <a:ext cx="247650" cy="682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2" h="9">
                    <a:moveTo>
                      <a:pt x="0" y="9"/>
                    </a:moveTo>
                    <a:cubicBezTo>
                      <a:pt x="5" y="6"/>
                      <a:pt x="11" y="6"/>
                      <a:pt x="16" y="4"/>
                    </a:cubicBezTo>
                    <a:cubicBezTo>
                      <a:pt x="21" y="3"/>
                      <a:pt x="27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5" y="1"/>
                      <a:pt x="19" y="3"/>
                      <a:pt x="13" y="4"/>
                    </a:cubicBezTo>
                    <a:cubicBezTo>
                      <a:pt x="8" y="5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6" name="Freeform 454"/>
              <p:cNvSpPr/>
              <p:nvPr/>
            </p:nvSpPr>
            <p:spPr>
              <a:xfrm>
                <a:off x="6849269" y="2422525"/>
                <a:ext cx="269875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9">
                    <a:moveTo>
                      <a:pt x="1" y="9"/>
                    </a:moveTo>
                    <a:cubicBezTo>
                      <a:pt x="9" y="2"/>
                      <a:pt x="24" y="3"/>
                      <a:pt x="34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26" y="1"/>
                      <a:pt x="19" y="2"/>
                      <a:pt x="12" y="3"/>
                    </a:cubicBezTo>
                    <a:cubicBezTo>
                      <a:pt x="8" y="4"/>
                      <a:pt x="4" y="5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7" name="Freeform 455"/>
              <p:cNvSpPr/>
              <p:nvPr/>
            </p:nvSpPr>
            <p:spPr>
              <a:xfrm>
                <a:off x="6881019" y="2438400"/>
                <a:ext cx="2619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13">
                    <a:moveTo>
                      <a:pt x="1" y="12"/>
                    </a:moveTo>
                    <a:cubicBezTo>
                      <a:pt x="3" y="8"/>
                      <a:pt x="14" y="6"/>
                      <a:pt x="18" y="5"/>
                    </a:cubicBezTo>
                    <a:cubicBezTo>
                      <a:pt x="23" y="4"/>
                      <a:pt x="29" y="4"/>
                      <a:pt x="34" y="2"/>
                    </a:cubicBezTo>
                    <a:cubicBezTo>
                      <a:pt x="34" y="2"/>
                      <a:pt x="34" y="1"/>
                      <a:pt x="34" y="1"/>
                    </a:cubicBezTo>
                    <a:cubicBezTo>
                      <a:pt x="27" y="0"/>
                      <a:pt x="19" y="3"/>
                      <a:pt x="12" y="5"/>
                    </a:cubicBezTo>
                    <a:cubicBezTo>
                      <a:pt x="9" y="7"/>
                      <a:pt x="2" y="8"/>
                      <a:pt x="0" y="12"/>
                    </a:cubicBezTo>
                    <a:cubicBezTo>
                      <a:pt x="0" y="12"/>
                      <a:pt x="0" y="13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8" name="Freeform 456"/>
              <p:cNvSpPr/>
              <p:nvPr/>
            </p:nvSpPr>
            <p:spPr>
              <a:xfrm>
                <a:off x="6887369" y="2492375"/>
                <a:ext cx="263525" cy="762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4" h="10">
                    <a:moveTo>
                      <a:pt x="0" y="10"/>
                    </a:moveTo>
                    <a:cubicBezTo>
                      <a:pt x="7" y="8"/>
                      <a:pt x="13" y="7"/>
                      <a:pt x="20" y="5"/>
                    </a:cubicBezTo>
                    <a:cubicBezTo>
                      <a:pt x="24" y="5"/>
                      <a:pt x="28" y="5"/>
                      <a:pt x="31" y="3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4" y="2"/>
                      <a:pt x="34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2" y="0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2"/>
                      <a:pt x="31" y="2"/>
                    </a:cubicBezTo>
                    <a:cubicBezTo>
                      <a:pt x="31" y="2"/>
                      <a:pt x="32" y="2"/>
                      <a:pt x="32" y="2"/>
                    </a:cubicBezTo>
                    <a:cubicBezTo>
                      <a:pt x="29" y="2"/>
                      <a:pt x="17" y="4"/>
                      <a:pt x="16" y="5"/>
                    </a:cubicBezTo>
                    <a:cubicBezTo>
                      <a:pt x="11" y="6"/>
                      <a:pt x="5" y="7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9" name="Freeform 457"/>
              <p:cNvSpPr>
                <a:spLocks noEditPoints="1"/>
              </p:cNvSpPr>
              <p:nvPr/>
            </p:nvSpPr>
            <p:spPr>
              <a:xfrm>
                <a:off x="7142956" y="2228850"/>
                <a:ext cx="37782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9" h="39">
                    <a:moveTo>
                      <a:pt x="33" y="2"/>
                    </a:moveTo>
                    <a:cubicBezTo>
                      <a:pt x="28" y="0"/>
                      <a:pt x="23" y="0"/>
                      <a:pt x="17" y="1"/>
                    </a:cubicBezTo>
                    <a:cubicBezTo>
                      <a:pt x="13" y="1"/>
                      <a:pt x="7" y="2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2"/>
                      <a:pt x="0" y="4"/>
                      <a:pt x="1" y="5"/>
                    </a:cubicBezTo>
                    <a:cubicBezTo>
                      <a:pt x="9" y="14"/>
                      <a:pt x="12" y="25"/>
                      <a:pt x="16" y="36"/>
                    </a:cubicBezTo>
                    <a:cubicBezTo>
                      <a:pt x="16" y="36"/>
                      <a:pt x="16" y="39"/>
                      <a:pt x="18" y="38"/>
                    </a:cubicBezTo>
                    <a:cubicBezTo>
                      <a:pt x="22" y="35"/>
                      <a:pt x="30" y="35"/>
                      <a:pt x="34" y="35"/>
                    </a:cubicBezTo>
                    <a:cubicBezTo>
                      <a:pt x="39" y="36"/>
                      <a:pt x="42" y="37"/>
                      <a:pt x="47" y="39"/>
                    </a:cubicBezTo>
                    <a:cubicBezTo>
                      <a:pt x="47" y="39"/>
                      <a:pt x="48" y="38"/>
                      <a:pt x="47" y="38"/>
                    </a:cubicBezTo>
                    <a:cubicBezTo>
                      <a:pt x="45" y="35"/>
                      <a:pt x="42" y="34"/>
                      <a:pt x="39" y="34"/>
                    </a:cubicBezTo>
                    <a:cubicBezTo>
                      <a:pt x="39" y="32"/>
                      <a:pt x="37" y="31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5" y="26"/>
                      <a:pt x="31" y="24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1" y="20"/>
                      <a:pt x="31" y="19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6"/>
                      <a:pt x="32" y="13"/>
                      <a:pt x="31" y="11"/>
                    </a:cubicBezTo>
                    <a:cubicBezTo>
                      <a:pt x="31" y="10"/>
                      <a:pt x="30" y="8"/>
                      <a:pt x="28" y="7"/>
                    </a:cubicBezTo>
                    <a:cubicBezTo>
                      <a:pt x="26" y="6"/>
                      <a:pt x="23" y="6"/>
                      <a:pt x="22" y="7"/>
                    </a:cubicBezTo>
                    <a:cubicBezTo>
                      <a:pt x="20" y="7"/>
                      <a:pt x="18" y="9"/>
                      <a:pt x="18" y="11"/>
                    </a:cubicBezTo>
                    <a:cubicBezTo>
                      <a:pt x="17" y="13"/>
                      <a:pt x="18" y="15"/>
                      <a:pt x="17" y="16"/>
                    </a:cubicBezTo>
                    <a:cubicBezTo>
                      <a:pt x="17" y="17"/>
                      <a:pt x="16" y="17"/>
                      <a:pt x="17" y="18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20"/>
                      <a:pt x="19" y="19"/>
                      <a:pt x="19" y="20"/>
                    </a:cubicBezTo>
                    <a:cubicBezTo>
                      <a:pt x="20" y="20"/>
                      <a:pt x="19" y="21"/>
                      <a:pt x="20" y="22"/>
                    </a:cubicBezTo>
                    <a:cubicBezTo>
                      <a:pt x="20" y="22"/>
                      <a:pt x="21" y="23"/>
                      <a:pt x="21" y="24"/>
                    </a:cubicBezTo>
                    <a:cubicBezTo>
                      <a:pt x="23" y="25"/>
                      <a:pt x="29" y="27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1"/>
                      <a:pt x="25" y="32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6" y="33"/>
                    </a:cubicBezTo>
                    <a:cubicBezTo>
                      <a:pt x="29" y="32"/>
                      <a:pt x="32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7" y="33"/>
                    </a:cubicBezTo>
                    <a:cubicBezTo>
                      <a:pt x="37" y="33"/>
                      <a:pt x="37" y="33"/>
                      <a:pt x="37" y="34"/>
                    </a:cubicBezTo>
                    <a:cubicBezTo>
                      <a:pt x="31" y="33"/>
                      <a:pt x="23" y="36"/>
                      <a:pt x="18" y="35"/>
                    </a:cubicBezTo>
                    <a:cubicBezTo>
                      <a:pt x="14" y="25"/>
                      <a:pt x="9" y="15"/>
                      <a:pt x="4" y="5"/>
                    </a:cubicBezTo>
                    <a:cubicBezTo>
                      <a:pt x="8" y="3"/>
                      <a:pt x="14" y="3"/>
                      <a:pt x="18" y="2"/>
                    </a:cubicBezTo>
                    <a:cubicBezTo>
                      <a:pt x="23" y="2"/>
                      <a:pt x="27" y="2"/>
                      <a:pt x="32" y="4"/>
                    </a:cubicBezTo>
                    <a:cubicBezTo>
                      <a:pt x="38" y="15"/>
                      <a:pt x="42" y="26"/>
                      <a:pt x="48" y="37"/>
                    </a:cubicBezTo>
                    <a:cubicBezTo>
                      <a:pt x="48" y="38"/>
                      <a:pt x="49" y="38"/>
                      <a:pt x="49" y="37"/>
                    </a:cubicBezTo>
                    <a:cubicBezTo>
                      <a:pt x="46" y="25"/>
                      <a:pt x="39" y="14"/>
                      <a:pt x="33" y="4"/>
                    </a:cubicBezTo>
                    <a:cubicBezTo>
                      <a:pt x="34" y="4"/>
                      <a:pt x="34" y="3"/>
                      <a:pt x="33" y="2"/>
                    </a:cubicBezTo>
                    <a:close/>
                    <a:moveTo>
                      <a:pt x="29" y="10"/>
                    </a:moveTo>
                    <a:cubicBezTo>
                      <a:pt x="29" y="11"/>
                      <a:pt x="30" y="12"/>
                      <a:pt x="30" y="14"/>
                    </a:cubicBezTo>
                    <a:cubicBezTo>
                      <a:pt x="30" y="14"/>
                      <a:pt x="30" y="15"/>
                      <a:pt x="30" y="16"/>
                    </a:cubicBezTo>
                    <a:cubicBezTo>
                      <a:pt x="30" y="17"/>
                      <a:pt x="30" y="17"/>
                      <a:pt x="30" y="18"/>
                    </a:cubicBezTo>
                    <a:cubicBezTo>
                      <a:pt x="29" y="18"/>
                      <a:pt x="29" y="18"/>
                      <a:pt x="29" y="19"/>
                    </a:cubicBezTo>
                    <a:cubicBezTo>
                      <a:pt x="29" y="18"/>
                      <a:pt x="29" y="17"/>
                      <a:pt x="29" y="16"/>
                    </a:cubicBezTo>
                    <a:cubicBezTo>
                      <a:pt x="29" y="15"/>
                      <a:pt x="29" y="15"/>
                      <a:pt x="29" y="14"/>
                    </a:cubicBezTo>
                    <a:cubicBezTo>
                      <a:pt x="29" y="13"/>
                      <a:pt x="27" y="13"/>
                      <a:pt x="27" y="11"/>
                    </a:cubicBezTo>
                    <a:cubicBezTo>
                      <a:pt x="27" y="11"/>
                      <a:pt x="27" y="11"/>
                      <a:pt x="26" y="11"/>
                    </a:cubicBezTo>
                    <a:cubicBezTo>
                      <a:pt x="26" y="10"/>
                      <a:pt x="25" y="10"/>
                      <a:pt x="24" y="10"/>
                    </a:cubicBezTo>
                    <a:cubicBezTo>
                      <a:pt x="24" y="10"/>
                      <a:pt x="22" y="10"/>
                      <a:pt x="22" y="9"/>
                    </a:cubicBezTo>
                    <a:cubicBezTo>
                      <a:pt x="23" y="9"/>
                      <a:pt x="22" y="8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7"/>
                      <a:pt x="27" y="7"/>
                      <a:pt x="29" y="1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0" y="19"/>
                      <a:pt x="20" y="19"/>
                    </a:cubicBezTo>
                    <a:cubicBezTo>
                      <a:pt x="18" y="19"/>
                      <a:pt x="19" y="16"/>
                      <a:pt x="19" y="15"/>
                    </a:cubicBezTo>
                    <a:cubicBezTo>
                      <a:pt x="18" y="12"/>
                      <a:pt x="19" y="10"/>
                      <a:pt x="21" y="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4" y="11"/>
                      <a:pt x="25" y="11"/>
                    </a:cubicBezTo>
                    <a:cubicBezTo>
                      <a:pt x="26" y="12"/>
                      <a:pt x="25" y="11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5" y="12"/>
                      <a:pt x="24" y="13"/>
                      <a:pt x="24" y="14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3"/>
                      <a:pt x="26" y="13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6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5" y="17"/>
                      <a:pt x="26" y="17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9"/>
                      <a:pt x="28" y="20"/>
                      <a:pt x="29" y="21"/>
                    </a:cubicBezTo>
                    <a:cubicBezTo>
                      <a:pt x="29" y="23"/>
                      <a:pt x="32" y="25"/>
                      <a:pt x="33" y="28"/>
                    </a:cubicBezTo>
                    <a:cubicBezTo>
                      <a:pt x="31" y="28"/>
                      <a:pt x="30" y="28"/>
                      <a:pt x="28" y="29"/>
                    </a:cubicBezTo>
                    <a:cubicBezTo>
                      <a:pt x="29" y="25"/>
                      <a:pt x="21" y="23"/>
                      <a:pt x="21" y="19"/>
                    </a:cubicBezTo>
                    <a:close/>
                    <a:moveTo>
                      <a:pt x="27" y="32"/>
                    </a:move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8" y="30"/>
                      <a:pt x="31" y="29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9"/>
                      <a:pt x="35" y="29"/>
                      <a:pt x="35" y="30"/>
                    </a:cubicBezTo>
                    <a:cubicBezTo>
                      <a:pt x="32" y="30"/>
                      <a:pt x="30" y="31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0" name="Freeform 458"/>
              <p:cNvSpPr/>
              <p:nvPr/>
            </p:nvSpPr>
            <p:spPr>
              <a:xfrm>
                <a:off x="7296944" y="2330450"/>
                <a:ext cx="7938" cy="6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1" name="Freeform 459"/>
              <p:cNvSpPr/>
              <p:nvPr/>
            </p:nvSpPr>
            <p:spPr>
              <a:xfrm>
                <a:off x="7389019" y="1712913"/>
                <a:ext cx="663575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35">
                    <a:moveTo>
                      <a:pt x="85" y="6"/>
                    </a:moveTo>
                    <a:cubicBezTo>
                      <a:pt x="86" y="6"/>
                      <a:pt x="86" y="5"/>
                      <a:pt x="85" y="5"/>
                    </a:cubicBezTo>
                    <a:cubicBezTo>
                      <a:pt x="54" y="0"/>
                      <a:pt x="22" y="11"/>
                      <a:pt x="0" y="35"/>
                    </a:cubicBezTo>
                    <a:cubicBezTo>
                      <a:pt x="0" y="35"/>
                      <a:pt x="1" y="35"/>
                      <a:pt x="1" y="35"/>
                    </a:cubicBezTo>
                    <a:cubicBezTo>
                      <a:pt x="24" y="13"/>
                      <a:pt x="53" y="2"/>
                      <a:pt x="8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2" name="Freeform 460"/>
              <p:cNvSpPr/>
              <p:nvPr/>
            </p:nvSpPr>
            <p:spPr>
              <a:xfrm>
                <a:off x="7420769" y="1766888"/>
                <a:ext cx="6619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32">
                    <a:moveTo>
                      <a:pt x="85" y="3"/>
                    </a:moveTo>
                    <a:cubicBezTo>
                      <a:pt x="86" y="3"/>
                      <a:pt x="86" y="1"/>
                      <a:pt x="85" y="1"/>
                    </a:cubicBezTo>
                    <a:cubicBezTo>
                      <a:pt x="58" y="0"/>
                      <a:pt x="19" y="1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20" y="11"/>
                      <a:pt x="58" y="2"/>
                      <a:pt x="85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3" name="Freeform 461"/>
              <p:cNvSpPr/>
              <p:nvPr/>
            </p:nvSpPr>
            <p:spPr>
              <a:xfrm>
                <a:off x="7442994" y="1812925"/>
                <a:ext cx="65563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5" h="31">
                    <a:moveTo>
                      <a:pt x="83" y="2"/>
                    </a:moveTo>
                    <a:cubicBezTo>
                      <a:pt x="84" y="3"/>
                      <a:pt x="85" y="1"/>
                      <a:pt x="84" y="1"/>
                    </a:cubicBezTo>
                    <a:cubicBezTo>
                      <a:pt x="56" y="0"/>
                      <a:pt x="21" y="12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22" y="14"/>
                      <a:pt x="56" y="1"/>
                      <a:pt x="8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4" name="Freeform 462"/>
              <p:cNvSpPr/>
              <p:nvPr/>
            </p:nvSpPr>
            <p:spPr>
              <a:xfrm>
                <a:off x="7504906" y="1858963"/>
                <a:ext cx="59372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7" h="31">
                    <a:moveTo>
                      <a:pt x="34" y="10"/>
                    </a:moveTo>
                    <a:cubicBezTo>
                      <a:pt x="47" y="5"/>
                      <a:pt x="61" y="2"/>
                      <a:pt x="76" y="2"/>
                    </a:cubicBezTo>
                    <a:cubicBezTo>
                      <a:pt x="77" y="2"/>
                      <a:pt x="76" y="0"/>
                      <a:pt x="75" y="0"/>
                    </a:cubicBezTo>
                    <a:cubicBezTo>
                      <a:pt x="60" y="1"/>
                      <a:pt x="45" y="4"/>
                      <a:pt x="31" y="10"/>
                    </a:cubicBezTo>
                    <a:cubicBezTo>
                      <a:pt x="20" y="15"/>
                      <a:pt x="12" y="23"/>
                      <a:pt x="1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9"/>
                      <a:pt x="1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1"/>
                      <a:pt x="1" y="31"/>
                    </a:cubicBezTo>
                    <a:cubicBezTo>
                      <a:pt x="7" y="29"/>
                      <a:pt x="12" y="22"/>
                      <a:pt x="17" y="19"/>
                    </a:cubicBezTo>
                    <a:cubicBezTo>
                      <a:pt x="23" y="16"/>
                      <a:pt x="28" y="13"/>
                      <a:pt x="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5" name="Freeform 463"/>
              <p:cNvSpPr>
                <a:spLocks noEditPoints="1"/>
              </p:cNvSpPr>
              <p:nvPr/>
            </p:nvSpPr>
            <p:spPr>
              <a:xfrm>
                <a:off x="7520781" y="1874838"/>
                <a:ext cx="639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3" h="47">
                    <a:moveTo>
                      <a:pt x="82" y="16"/>
                    </a:moveTo>
                    <a:cubicBezTo>
                      <a:pt x="73" y="0"/>
                      <a:pt x="71" y="3"/>
                      <a:pt x="52" y="8"/>
                    </a:cubicBezTo>
                    <a:cubicBezTo>
                      <a:pt x="33" y="14"/>
                      <a:pt x="16" y="22"/>
                      <a:pt x="0" y="33"/>
                    </a:cubicBezTo>
                    <a:cubicBezTo>
                      <a:pt x="0" y="33"/>
                      <a:pt x="0" y="33"/>
                      <a:pt x="0" y="34"/>
                    </a:cubicBezTo>
                    <a:cubicBezTo>
                      <a:pt x="1" y="38"/>
                      <a:pt x="2" y="42"/>
                      <a:pt x="4" y="46"/>
                    </a:cubicBezTo>
                    <a:cubicBezTo>
                      <a:pt x="4" y="46"/>
                      <a:pt x="5" y="47"/>
                      <a:pt x="5" y="46"/>
                    </a:cubicBezTo>
                    <a:cubicBezTo>
                      <a:pt x="28" y="31"/>
                      <a:pt x="54" y="21"/>
                      <a:pt x="82" y="17"/>
                    </a:cubicBezTo>
                    <a:cubicBezTo>
                      <a:pt x="82" y="16"/>
                      <a:pt x="83" y="16"/>
                      <a:pt x="82" y="16"/>
                    </a:cubicBezTo>
                    <a:close/>
                    <a:moveTo>
                      <a:pt x="76" y="16"/>
                    </a:moveTo>
                    <a:cubicBezTo>
                      <a:pt x="74" y="16"/>
                      <a:pt x="72" y="17"/>
                      <a:pt x="71" y="17"/>
                    </a:cubicBezTo>
                    <a:cubicBezTo>
                      <a:pt x="61" y="22"/>
                      <a:pt x="49" y="23"/>
                      <a:pt x="39" y="27"/>
                    </a:cubicBezTo>
                    <a:cubicBezTo>
                      <a:pt x="32" y="30"/>
                      <a:pt x="25" y="33"/>
                      <a:pt x="19" y="36"/>
                    </a:cubicBezTo>
                    <a:cubicBezTo>
                      <a:pt x="11" y="41"/>
                      <a:pt x="4" y="46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6" y="24"/>
                      <a:pt x="32" y="16"/>
                      <a:pt x="50" y="10"/>
                    </a:cubicBezTo>
                    <a:cubicBezTo>
                      <a:pt x="54" y="9"/>
                      <a:pt x="61" y="6"/>
                      <a:pt x="66" y="6"/>
                    </a:cubicBezTo>
                    <a:cubicBezTo>
                      <a:pt x="67" y="6"/>
                      <a:pt x="69" y="6"/>
                      <a:pt x="70" y="6"/>
                    </a:cubicBezTo>
                    <a:cubicBezTo>
                      <a:pt x="56" y="10"/>
                      <a:pt x="41" y="14"/>
                      <a:pt x="28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42" y="16"/>
                      <a:pt x="56" y="11"/>
                      <a:pt x="70" y="7"/>
                    </a:cubicBezTo>
                    <a:cubicBezTo>
                      <a:pt x="71" y="7"/>
                      <a:pt x="71" y="7"/>
                      <a:pt x="70" y="6"/>
                    </a:cubicBezTo>
                    <a:cubicBezTo>
                      <a:pt x="78" y="8"/>
                      <a:pt x="80" y="11"/>
                      <a:pt x="76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6" name="Freeform 464"/>
              <p:cNvSpPr/>
              <p:nvPr/>
            </p:nvSpPr>
            <p:spPr>
              <a:xfrm>
                <a:off x="7566819" y="2066925"/>
                <a:ext cx="123825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8">
                    <a:moveTo>
                      <a:pt x="16" y="1"/>
                    </a:moveTo>
                    <a:cubicBezTo>
                      <a:pt x="16" y="1"/>
                      <a:pt x="16" y="0"/>
                      <a:pt x="15" y="0"/>
                    </a:cubicBezTo>
                    <a:cubicBezTo>
                      <a:pt x="10" y="1"/>
                      <a:pt x="5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6"/>
                      <a:pt x="5" y="5"/>
                      <a:pt x="8" y="4"/>
                    </a:cubicBezTo>
                    <a:cubicBezTo>
                      <a:pt x="10" y="3"/>
                      <a:pt x="13" y="2"/>
                      <a:pt x="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7" name="Freeform 465"/>
              <p:cNvSpPr/>
              <p:nvPr/>
            </p:nvSpPr>
            <p:spPr>
              <a:xfrm>
                <a:off x="7596981" y="2082800"/>
                <a:ext cx="9366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2" h="7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7" y="2"/>
                      <a:pt x="3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8" name="Freeform 466"/>
              <p:cNvSpPr/>
              <p:nvPr/>
            </p:nvSpPr>
            <p:spPr>
              <a:xfrm>
                <a:off x="7589044" y="2112963"/>
                <a:ext cx="115888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5" h="7">
                    <a:moveTo>
                      <a:pt x="14" y="0"/>
                    </a:moveTo>
                    <a:cubicBezTo>
                      <a:pt x="9" y="1"/>
                      <a:pt x="4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4"/>
                      <a:pt x="9" y="2"/>
                      <a:pt x="14" y="1"/>
                    </a:cubicBezTo>
                    <a:cubicBezTo>
                      <a:pt x="15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9" name="Freeform 467"/>
              <p:cNvSpPr/>
              <p:nvPr/>
            </p:nvSpPr>
            <p:spPr>
              <a:xfrm>
                <a:off x="7782719" y="1936750"/>
                <a:ext cx="29210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3">
                    <a:moveTo>
                      <a:pt x="37" y="1"/>
                    </a:moveTo>
                    <a:cubicBezTo>
                      <a:pt x="38" y="1"/>
                      <a:pt x="38" y="0"/>
                      <a:pt x="37" y="0"/>
                    </a:cubicBezTo>
                    <a:cubicBezTo>
                      <a:pt x="25" y="3"/>
                      <a:pt x="12" y="8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10"/>
                      <a:pt x="25" y="4"/>
                      <a:pt x="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0" name="Freeform 468"/>
              <p:cNvSpPr/>
              <p:nvPr/>
            </p:nvSpPr>
            <p:spPr>
              <a:xfrm>
                <a:off x="7774781" y="1966913"/>
                <a:ext cx="323850" cy="1000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2" h="13">
                    <a:moveTo>
                      <a:pt x="41" y="0"/>
                    </a:moveTo>
                    <a:cubicBezTo>
                      <a:pt x="27" y="3"/>
                      <a:pt x="13" y="7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4" y="8"/>
                      <a:pt x="27" y="4"/>
                      <a:pt x="42" y="1"/>
                    </a:cubicBezTo>
                    <a:cubicBezTo>
                      <a:pt x="42" y="1"/>
                      <a:pt x="42" y="0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1" name="Freeform 469"/>
              <p:cNvSpPr/>
              <p:nvPr/>
            </p:nvSpPr>
            <p:spPr>
              <a:xfrm>
                <a:off x="7589044" y="2160588"/>
                <a:ext cx="215900" cy="1079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4">
                    <a:moveTo>
                      <a:pt x="28" y="0"/>
                    </a:moveTo>
                    <a:cubicBezTo>
                      <a:pt x="17" y="1"/>
                      <a:pt x="9" y="8"/>
                      <a:pt x="0" y="13"/>
                    </a:cubicBezTo>
                    <a:cubicBezTo>
                      <a:pt x="0" y="13"/>
                      <a:pt x="0" y="14"/>
                      <a:pt x="0" y="13"/>
                    </a:cubicBezTo>
                    <a:cubicBezTo>
                      <a:pt x="9" y="8"/>
                      <a:pt x="17" y="2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2" name="Freeform 470"/>
              <p:cNvSpPr/>
              <p:nvPr/>
            </p:nvSpPr>
            <p:spPr>
              <a:xfrm>
                <a:off x="7612856" y="2206625"/>
                <a:ext cx="20796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7" h="11">
                    <a:moveTo>
                      <a:pt x="26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17" y="0"/>
                      <a:pt x="6" y="5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9"/>
                      <a:pt x="9" y="6"/>
                      <a:pt x="13" y="4"/>
                    </a:cubicBezTo>
                    <a:cubicBezTo>
                      <a:pt x="18" y="3"/>
                      <a:pt x="22" y="2"/>
                      <a:pt x="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3" name="Freeform 471"/>
              <p:cNvSpPr/>
              <p:nvPr/>
            </p:nvSpPr>
            <p:spPr>
              <a:xfrm>
                <a:off x="7636669" y="2260600"/>
                <a:ext cx="184150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4" h="11">
                    <a:moveTo>
                      <a:pt x="24" y="0"/>
                    </a:moveTo>
                    <a:cubicBezTo>
                      <a:pt x="15" y="1"/>
                      <a:pt x="7" y="5"/>
                      <a:pt x="0" y="10"/>
                    </a:cubicBezTo>
                    <a:cubicBezTo>
                      <a:pt x="0" y="10"/>
                      <a:pt x="0" y="11"/>
                      <a:pt x="0" y="10"/>
                    </a:cubicBezTo>
                    <a:cubicBezTo>
                      <a:pt x="8" y="6"/>
                      <a:pt x="16" y="3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4" name="Freeform 472"/>
              <p:cNvSpPr/>
              <p:nvPr/>
            </p:nvSpPr>
            <p:spPr>
              <a:xfrm>
                <a:off x="7650956" y="2290763"/>
                <a:ext cx="193675" cy="936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2">
                    <a:moveTo>
                      <a:pt x="24" y="0"/>
                    </a:moveTo>
                    <a:cubicBezTo>
                      <a:pt x="15" y="3"/>
                      <a:pt x="8" y="6"/>
                      <a:pt x="1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8" y="7"/>
                      <a:pt x="16" y="4"/>
                      <a:pt x="24" y="1"/>
                    </a:cubicBezTo>
                    <a:cubicBezTo>
                      <a:pt x="25" y="1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5" name="Freeform 473"/>
              <p:cNvSpPr/>
              <p:nvPr/>
            </p:nvSpPr>
            <p:spPr>
              <a:xfrm>
                <a:off x="7666831" y="2322513"/>
                <a:ext cx="192088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16">
                    <a:moveTo>
                      <a:pt x="14" y="6"/>
                    </a:moveTo>
                    <a:cubicBezTo>
                      <a:pt x="18" y="5"/>
                      <a:pt x="21" y="3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1" y="1"/>
                      <a:pt x="17" y="3"/>
                      <a:pt x="14" y="5"/>
                    </a:cubicBezTo>
                    <a:cubicBezTo>
                      <a:pt x="11" y="7"/>
                      <a:pt x="6" y="11"/>
                      <a:pt x="2" y="12"/>
                    </a:cubicBezTo>
                    <a:cubicBezTo>
                      <a:pt x="0" y="12"/>
                      <a:pt x="3" y="16"/>
                      <a:pt x="4" y="14"/>
                    </a:cubicBezTo>
                    <a:cubicBezTo>
                      <a:pt x="6" y="10"/>
                      <a:pt x="11" y="8"/>
                      <a:pt x="1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6" name="Freeform 474"/>
              <p:cNvSpPr/>
              <p:nvPr/>
            </p:nvSpPr>
            <p:spPr>
              <a:xfrm>
                <a:off x="7696994" y="2352675"/>
                <a:ext cx="231775" cy="1238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16">
                    <a:moveTo>
                      <a:pt x="29" y="0"/>
                    </a:moveTo>
                    <a:cubicBezTo>
                      <a:pt x="19" y="4"/>
                      <a:pt x="9" y="9"/>
                      <a:pt x="1" y="16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10" y="10"/>
                      <a:pt x="19" y="5"/>
                      <a:pt x="29" y="1"/>
                    </a:cubicBezTo>
                    <a:cubicBezTo>
                      <a:pt x="30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7" name="Freeform 475"/>
              <p:cNvSpPr/>
              <p:nvPr/>
            </p:nvSpPr>
            <p:spPr>
              <a:xfrm>
                <a:off x="7882731" y="2112963"/>
                <a:ext cx="107950" cy="2238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14" h="29">
                    <a:moveTo>
                      <a:pt x="0" y="0"/>
                    </a:moveTo>
                    <a:cubicBezTo>
                      <a:pt x="4" y="10"/>
                      <a:pt x="9" y="19"/>
                      <a:pt x="13" y="29"/>
                    </a:cubicBezTo>
                    <a:cubicBezTo>
                      <a:pt x="13" y="29"/>
                      <a:pt x="14" y="29"/>
                      <a:pt x="14" y="28"/>
                    </a:cubicBezTo>
                    <a:cubicBezTo>
                      <a:pt x="10" y="19"/>
                      <a:pt x="6" y="9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8" name="Freeform 476"/>
              <p:cNvSpPr/>
              <p:nvPr/>
            </p:nvSpPr>
            <p:spPr>
              <a:xfrm>
                <a:off x="7960519" y="2028825"/>
                <a:ext cx="215900" cy="698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8" h="9"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5"/>
                      <a:pt x="1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8" y="0"/>
                      <a:pt x="8" y="4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9" name="Freeform 477"/>
              <p:cNvSpPr/>
              <p:nvPr/>
            </p:nvSpPr>
            <p:spPr>
              <a:xfrm>
                <a:off x="7974806" y="2044700"/>
                <a:ext cx="247650" cy="841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2"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" y="9"/>
                      <a:pt x="10" y="7"/>
                      <a:pt x="15" y="5"/>
                    </a:cubicBezTo>
                    <a:cubicBezTo>
                      <a:pt x="20" y="4"/>
                      <a:pt x="27" y="1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0"/>
                      <a:pt x="23" y="3"/>
                      <a:pt x="20" y="3"/>
                    </a:cubicBezTo>
                    <a:cubicBezTo>
                      <a:pt x="13" y="5"/>
                      <a:pt x="6" y="7"/>
                      <a:pt x="0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0" name="Freeform 478"/>
              <p:cNvSpPr/>
              <p:nvPr/>
            </p:nvSpPr>
            <p:spPr>
              <a:xfrm>
                <a:off x="7990681" y="2106613"/>
                <a:ext cx="215900" cy="603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8">
                    <a:moveTo>
                      <a:pt x="27" y="0"/>
                    </a:moveTo>
                    <a:cubicBezTo>
                      <a:pt x="18" y="1"/>
                      <a:pt x="9" y="3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9" y="4"/>
                      <a:pt x="18" y="2"/>
                      <a:pt x="27" y="1"/>
                    </a:cubicBezTo>
                    <a:cubicBezTo>
                      <a:pt x="28" y="1"/>
                      <a:pt x="28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1" name="Freeform 479"/>
              <p:cNvSpPr/>
              <p:nvPr/>
            </p:nvSpPr>
            <p:spPr>
              <a:xfrm>
                <a:off x="8014494" y="2144713"/>
                <a:ext cx="192088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7">
                    <a:moveTo>
                      <a:pt x="24" y="1"/>
                    </a:moveTo>
                    <a:cubicBezTo>
                      <a:pt x="17" y="0"/>
                      <a:pt x="8" y="3"/>
                      <a:pt x="1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9" y="4"/>
                      <a:pt x="16" y="3"/>
                      <a:pt x="24" y="2"/>
                    </a:cubicBezTo>
                    <a:cubicBezTo>
                      <a:pt x="25" y="2"/>
                      <a:pt x="25" y="1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2" name="Freeform 480"/>
              <p:cNvSpPr/>
              <p:nvPr/>
            </p:nvSpPr>
            <p:spPr>
              <a:xfrm>
                <a:off x="8060531" y="2174875"/>
                <a:ext cx="200025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7">
                    <a:moveTo>
                      <a:pt x="26" y="2"/>
                    </a:moveTo>
                    <a:cubicBezTo>
                      <a:pt x="17" y="0"/>
                      <a:pt x="8" y="3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9" y="3"/>
                      <a:pt x="17" y="3"/>
                      <a:pt x="26" y="3"/>
                    </a:cubicBezTo>
                    <a:cubicBezTo>
                      <a:pt x="26" y="3"/>
                      <a:pt x="26" y="2"/>
                      <a:pt x="2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3" name="Freeform 481"/>
              <p:cNvSpPr/>
              <p:nvPr/>
            </p:nvSpPr>
            <p:spPr>
              <a:xfrm>
                <a:off x="8060531" y="2236788"/>
                <a:ext cx="207963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">
                    <a:moveTo>
                      <a:pt x="26" y="1"/>
                    </a:moveTo>
                    <a:cubicBezTo>
                      <a:pt x="22" y="0"/>
                      <a:pt x="18" y="1"/>
                      <a:pt x="13" y="2"/>
                    </a:cubicBezTo>
                    <a:cubicBezTo>
                      <a:pt x="10" y="3"/>
                      <a:pt x="6" y="5"/>
                      <a:pt x="3" y="5"/>
                    </a:cubicBezTo>
                    <a:cubicBezTo>
                      <a:pt x="0" y="4"/>
                      <a:pt x="2" y="9"/>
                      <a:pt x="4" y="7"/>
                    </a:cubicBezTo>
                    <a:cubicBezTo>
                      <a:pt x="6" y="3"/>
                      <a:pt x="13" y="3"/>
                      <a:pt x="18" y="2"/>
                    </a:cubicBezTo>
                    <a:cubicBezTo>
                      <a:pt x="21" y="2"/>
                      <a:pt x="24" y="2"/>
                      <a:pt x="26" y="1"/>
                    </a:cubicBezTo>
                    <a:cubicBezTo>
                      <a:pt x="27" y="1"/>
                      <a:pt x="27" y="1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4" name="Freeform 482"/>
              <p:cNvSpPr>
                <a:spLocks noEditPoints="1"/>
              </p:cNvSpPr>
              <p:nvPr/>
            </p:nvSpPr>
            <p:spPr>
              <a:xfrm>
                <a:off x="11299031" y="3973513"/>
                <a:ext cx="485775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127">
                    <a:moveTo>
                      <a:pt x="57" y="14"/>
                    </a:moveTo>
                    <a:cubicBezTo>
                      <a:pt x="54" y="9"/>
                      <a:pt x="49" y="5"/>
                      <a:pt x="44" y="5"/>
                    </a:cubicBezTo>
                    <a:cubicBezTo>
                      <a:pt x="41" y="4"/>
                      <a:pt x="37" y="5"/>
                      <a:pt x="34" y="5"/>
                    </a:cubicBezTo>
                    <a:cubicBezTo>
                      <a:pt x="26" y="6"/>
                      <a:pt x="21" y="3"/>
                      <a:pt x="15" y="0"/>
                    </a:cubicBezTo>
                    <a:cubicBezTo>
                      <a:pt x="21" y="26"/>
                      <a:pt x="30" y="63"/>
                      <a:pt x="36" y="9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24" y="77"/>
                      <a:pt x="9" y="85"/>
                      <a:pt x="4" y="92"/>
                    </a:cubicBezTo>
                    <a:cubicBezTo>
                      <a:pt x="0" y="99"/>
                      <a:pt x="0" y="105"/>
                      <a:pt x="3" y="112"/>
                    </a:cubicBezTo>
                    <a:cubicBezTo>
                      <a:pt x="5" y="117"/>
                      <a:pt x="10" y="122"/>
                      <a:pt x="14" y="124"/>
                    </a:cubicBezTo>
                    <a:cubicBezTo>
                      <a:pt x="20" y="127"/>
                      <a:pt x="30" y="123"/>
                      <a:pt x="35" y="118"/>
                    </a:cubicBezTo>
                    <a:cubicBezTo>
                      <a:pt x="40" y="113"/>
                      <a:pt x="41" y="105"/>
                      <a:pt x="41" y="98"/>
                    </a:cubicBezTo>
                    <a:cubicBezTo>
                      <a:pt x="41" y="91"/>
                      <a:pt x="38" y="84"/>
                      <a:pt x="37" y="77"/>
                    </a:cubicBezTo>
                    <a:cubicBezTo>
                      <a:pt x="33" y="61"/>
                      <a:pt x="28" y="36"/>
                      <a:pt x="24" y="19"/>
                    </a:cubicBezTo>
                    <a:cubicBezTo>
                      <a:pt x="29" y="22"/>
                      <a:pt x="37" y="20"/>
                      <a:pt x="42" y="20"/>
                    </a:cubicBezTo>
                    <a:cubicBezTo>
                      <a:pt x="50" y="19"/>
                      <a:pt x="58" y="22"/>
                      <a:pt x="63" y="29"/>
                    </a:cubicBezTo>
                    <a:cubicBezTo>
                      <a:pt x="62" y="23"/>
                      <a:pt x="60" y="18"/>
                      <a:pt x="57" y="14"/>
                    </a:cubicBezTo>
                    <a:close/>
                    <a:moveTo>
                      <a:pt x="28" y="91"/>
                    </a:moveTo>
                    <a:cubicBezTo>
                      <a:pt x="27" y="92"/>
                      <a:pt x="27" y="93"/>
                      <a:pt x="26" y="93"/>
                    </a:cubicBezTo>
                    <a:cubicBezTo>
                      <a:pt x="26" y="94"/>
                      <a:pt x="25" y="94"/>
                      <a:pt x="25" y="94"/>
                    </a:cubicBezTo>
                    <a:cubicBezTo>
                      <a:pt x="25" y="94"/>
                      <a:pt x="24" y="94"/>
                      <a:pt x="24" y="93"/>
                    </a:cubicBezTo>
                    <a:cubicBezTo>
                      <a:pt x="22" y="92"/>
                      <a:pt x="20" y="92"/>
                      <a:pt x="18" y="92"/>
                    </a:cubicBezTo>
                    <a:cubicBezTo>
                      <a:pt x="18" y="90"/>
                      <a:pt x="19" y="89"/>
                      <a:pt x="19" y="89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3" y="86"/>
                      <a:pt x="25" y="87"/>
                      <a:pt x="27" y="89"/>
                    </a:cubicBezTo>
                    <a:cubicBezTo>
                      <a:pt x="28" y="90"/>
                      <a:pt x="28" y="90"/>
                      <a:pt x="28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5" name="Freeform 483"/>
              <p:cNvSpPr>
                <a:spLocks noEditPoints="1"/>
              </p:cNvSpPr>
              <p:nvPr/>
            </p:nvSpPr>
            <p:spPr>
              <a:xfrm>
                <a:off x="494506" y="0"/>
                <a:ext cx="625475" cy="809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1" h="105">
                    <a:moveTo>
                      <a:pt x="80" y="26"/>
                    </a:moveTo>
                    <a:cubicBezTo>
                      <a:pt x="79" y="21"/>
                      <a:pt x="77" y="17"/>
                      <a:pt x="73" y="14"/>
                    </a:cubicBezTo>
                    <a:cubicBezTo>
                      <a:pt x="70" y="13"/>
                      <a:pt x="67" y="12"/>
                      <a:pt x="64" y="11"/>
                    </a:cubicBezTo>
                    <a:cubicBezTo>
                      <a:pt x="58" y="9"/>
                      <a:pt x="55" y="5"/>
                      <a:pt x="51" y="0"/>
                    </a:cubicBezTo>
                    <a:cubicBezTo>
                      <a:pt x="46" y="23"/>
                      <a:pt x="40" y="57"/>
                      <a:pt x="35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66"/>
                      <a:pt x="15" y="67"/>
                      <a:pt x="9" y="71"/>
                    </a:cubicBezTo>
                    <a:cubicBezTo>
                      <a:pt x="3" y="75"/>
                      <a:pt x="0" y="80"/>
                      <a:pt x="0" y="86"/>
                    </a:cubicBezTo>
                    <a:cubicBezTo>
                      <a:pt x="0" y="92"/>
                      <a:pt x="2" y="97"/>
                      <a:pt x="5" y="100"/>
                    </a:cubicBezTo>
                    <a:cubicBezTo>
                      <a:pt x="9" y="105"/>
                      <a:pt x="18" y="105"/>
                      <a:pt x="24" y="103"/>
                    </a:cubicBezTo>
                    <a:cubicBezTo>
                      <a:pt x="30" y="101"/>
                      <a:pt x="34" y="95"/>
                      <a:pt x="36" y="89"/>
                    </a:cubicBezTo>
                    <a:cubicBezTo>
                      <a:pt x="38" y="83"/>
                      <a:pt x="39" y="77"/>
                      <a:pt x="40" y="70"/>
                    </a:cubicBezTo>
                    <a:cubicBezTo>
                      <a:pt x="43" y="56"/>
                      <a:pt x="48" y="34"/>
                      <a:pt x="51" y="19"/>
                    </a:cubicBezTo>
                    <a:cubicBezTo>
                      <a:pt x="54" y="23"/>
                      <a:pt x="61" y="24"/>
                      <a:pt x="66" y="26"/>
                    </a:cubicBezTo>
                    <a:cubicBezTo>
                      <a:pt x="73" y="28"/>
                      <a:pt x="78" y="34"/>
                      <a:pt x="79" y="40"/>
                    </a:cubicBezTo>
                    <a:cubicBezTo>
                      <a:pt x="80" y="36"/>
                      <a:pt x="81" y="31"/>
                      <a:pt x="80" y="26"/>
                    </a:cubicBezTo>
                    <a:close/>
                    <a:moveTo>
                      <a:pt x="28" y="78"/>
                    </a:moveTo>
                    <a:cubicBezTo>
                      <a:pt x="27" y="79"/>
                      <a:pt x="26" y="79"/>
                      <a:pt x="26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3" y="78"/>
                      <a:pt x="22" y="76"/>
                      <a:pt x="20" y="76"/>
                    </a:cubicBezTo>
                    <a:cubicBezTo>
                      <a:pt x="20" y="75"/>
                      <a:pt x="21" y="74"/>
                      <a:pt x="22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5" y="73"/>
                      <a:pt x="27" y="74"/>
                      <a:pt x="28" y="77"/>
                    </a:cubicBezTo>
                    <a:cubicBezTo>
                      <a:pt x="28" y="77"/>
                      <a:pt x="29" y="78"/>
                      <a:pt x="28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6" name="Freeform 484"/>
              <p:cNvSpPr>
                <a:spLocks noEditPoints="1"/>
              </p:cNvSpPr>
              <p:nvPr/>
            </p:nvSpPr>
            <p:spPr>
              <a:xfrm>
                <a:off x="10289381" y="957263"/>
                <a:ext cx="269875" cy="407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53">
                    <a:moveTo>
                      <a:pt x="34" y="10"/>
                    </a:moveTo>
                    <a:cubicBezTo>
                      <a:pt x="33" y="7"/>
                      <a:pt x="31" y="5"/>
                      <a:pt x="29" y="5"/>
                    </a:cubicBezTo>
                    <a:cubicBezTo>
                      <a:pt x="27" y="4"/>
                      <a:pt x="26" y="4"/>
                      <a:pt x="24" y="4"/>
                    </a:cubicBezTo>
                    <a:cubicBezTo>
                      <a:pt x="21" y="4"/>
                      <a:pt x="19" y="2"/>
                      <a:pt x="16" y="0"/>
                    </a:cubicBezTo>
                    <a:cubicBezTo>
                      <a:pt x="17" y="12"/>
                      <a:pt x="17" y="2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3" y="33"/>
                      <a:pt x="6" y="35"/>
                      <a:pt x="3" y="37"/>
                    </a:cubicBezTo>
                    <a:cubicBezTo>
                      <a:pt x="1" y="40"/>
                      <a:pt x="0" y="42"/>
                      <a:pt x="1" y="45"/>
                    </a:cubicBezTo>
                    <a:cubicBezTo>
                      <a:pt x="1" y="48"/>
                      <a:pt x="3" y="50"/>
                      <a:pt x="4" y="51"/>
                    </a:cubicBezTo>
                    <a:cubicBezTo>
                      <a:pt x="7" y="53"/>
                      <a:pt x="12" y="52"/>
                      <a:pt x="14" y="51"/>
                    </a:cubicBezTo>
                    <a:cubicBezTo>
                      <a:pt x="17" y="49"/>
                      <a:pt x="18" y="46"/>
                      <a:pt x="19" y="43"/>
                    </a:cubicBezTo>
                    <a:cubicBezTo>
                      <a:pt x="19" y="40"/>
                      <a:pt x="19" y="37"/>
                      <a:pt x="19" y="34"/>
                    </a:cubicBezTo>
                    <a:cubicBezTo>
                      <a:pt x="19" y="27"/>
                      <a:pt x="19" y="16"/>
                      <a:pt x="19" y="9"/>
                    </a:cubicBezTo>
                    <a:cubicBezTo>
                      <a:pt x="21" y="10"/>
                      <a:pt x="24" y="10"/>
                      <a:pt x="27" y="11"/>
                    </a:cubicBezTo>
                    <a:cubicBezTo>
                      <a:pt x="30" y="11"/>
                      <a:pt x="33" y="13"/>
                      <a:pt x="35" y="16"/>
                    </a:cubicBezTo>
                    <a:cubicBezTo>
                      <a:pt x="35" y="14"/>
                      <a:pt x="34" y="12"/>
                      <a:pt x="34" y="10"/>
                    </a:cubicBezTo>
                    <a:close/>
                    <a:moveTo>
                      <a:pt x="14" y="39"/>
                    </a:moveTo>
                    <a:cubicBezTo>
                      <a:pt x="13" y="39"/>
                      <a:pt x="13" y="39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39"/>
                      <a:pt x="10" y="39"/>
                      <a:pt x="10" y="38"/>
                    </a:cubicBezTo>
                    <a:cubicBezTo>
                      <a:pt x="9" y="38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7"/>
                      <a:pt x="13" y="37"/>
                      <a:pt x="14" y="38"/>
                    </a:cubicBezTo>
                    <a:cubicBezTo>
                      <a:pt x="14" y="38"/>
                      <a:pt x="14" y="39"/>
                      <a:pt x="1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7" name="Freeform 485"/>
              <p:cNvSpPr>
                <a:spLocks noEditPoints="1"/>
              </p:cNvSpPr>
              <p:nvPr/>
            </p:nvSpPr>
            <p:spPr>
              <a:xfrm>
                <a:off x="9016206" y="1511300"/>
                <a:ext cx="439738" cy="533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7" h="69">
                    <a:moveTo>
                      <a:pt x="56" y="18"/>
                    </a:moveTo>
                    <a:cubicBezTo>
                      <a:pt x="56" y="15"/>
                      <a:pt x="54" y="12"/>
                      <a:pt x="51" y="10"/>
                    </a:cubicBezTo>
                    <a:cubicBezTo>
                      <a:pt x="49" y="9"/>
                      <a:pt x="47" y="8"/>
                      <a:pt x="45" y="8"/>
                    </a:cubicBezTo>
                    <a:cubicBezTo>
                      <a:pt x="41" y="6"/>
                      <a:pt x="39" y="4"/>
                      <a:pt x="36" y="0"/>
                    </a:cubicBezTo>
                    <a:cubicBezTo>
                      <a:pt x="33" y="16"/>
                      <a:pt x="28" y="37"/>
                      <a:pt x="24" y="53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1" y="44"/>
                      <a:pt x="10" y="44"/>
                      <a:pt x="6" y="46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5"/>
                    </a:cubicBezTo>
                    <a:cubicBezTo>
                      <a:pt x="6" y="69"/>
                      <a:pt x="12" y="69"/>
                      <a:pt x="16" y="68"/>
                    </a:cubicBezTo>
                    <a:cubicBezTo>
                      <a:pt x="20" y="66"/>
                      <a:pt x="23" y="63"/>
                      <a:pt x="25" y="59"/>
                    </a:cubicBezTo>
                    <a:cubicBezTo>
                      <a:pt x="26" y="55"/>
                      <a:pt x="27" y="51"/>
                      <a:pt x="28" y="47"/>
                    </a:cubicBezTo>
                    <a:cubicBezTo>
                      <a:pt x="30" y="37"/>
                      <a:pt x="34" y="23"/>
                      <a:pt x="36" y="13"/>
                    </a:cubicBezTo>
                    <a:cubicBezTo>
                      <a:pt x="38" y="15"/>
                      <a:pt x="43" y="16"/>
                      <a:pt x="46" y="18"/>
                    </a:cubicBezTo>
                    <a:cubicBezTo>
                      <a:pt x="51" y="19"/>
                      <a:pt x="55" y="23"/>
                      <a:pt x="56" y="28"/>
                    </a:cubicBezTo>
                    <a:cubicBezTo>
                      <a:pt x="56" y="24"/>
                      <a:pt x="57" y="21"/>
                      <a:pt x="56" y="18"/>
                    </a:cubicBezTo>
                    <a:close/>
                    <a:moveTo>
                      <a:pt x="20" y="52"/>
                    </a:moveTo>
                    <a:cubicBezTo>
                      <a:pt x="19" y="52"/>
                      <a:pt x="18" y="52"/>
                      <a:pt x="18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6" y="52"/>
                    </a:cubicBezTo>
                    <a:cubicBezTo>
                      <a:pt x="16" y="51"/>
                      <a:pt x="15" y="50"/>
                      <a:pt x="14" y="49"/>
                    </a:cubicBezTo>
                    <a:cubicBezTo>
                      <a:pt x="14" y="49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8"/>
                      <a:pt x="19" y="49"/>
                      <a:pt x="20" y="50"/>
                    </a:cubicBezTo>
                    <a:cubicBezTo>
                      <a:pt x="20" y="51"/>
                      <a:pt x="20" y="51"/>
                      <a:pt x="20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8" name="Freeform 486"/>
              <p:cNvSpPr/>
              <p:nvPr/>
            </p:nvSpPr>
            <p:spPr>
              <a:xfrm>
                <a:off x="10311606" y="3248025"/>
                <a:ext cx="801688" cy="817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4" h="106">
                    <a:moveTo>
                      <a:pt x="50" y="19"/>
                    </a:moveTo>
                    <a:cubicBezTo>
                      <a:pt x="51" y="12"/>
                      <a:pt x="47" y="6"/>
                      <a:pt x="42" y="3"/>
                    </a:cubicBezTo>
                    <a:cubicBezTo>
                      <a:pt x="37" y="0"/>
                      <a:pt x="31" y="0"/>
                      <a:pt x="26" y="1"/>
                    </a:cubicBezTo>
                    <a:cubicBezTo>
                      <a:pt x="19" y="2"/>
                      <a:pt x="12" y="5"/>
                      <a:pt x="7" y="11"/>
                    </a:cubicBezTo>
                    <a:cubicBezTo>
                      <a:pt x="2" y="17"/>
                      <a:pt x="0" y="27"/>
                      <a:pt x="3" y="35"/>
                    </a:cubicBezTo>
                    <a:cubicBezTo>
                      <a:pt x="4" y="40"/>
                      <a:pt x="8" y="44"/>
                      <a:pt x="12" y="48"/>
                    </a:cubicBezTo>
                    <a:cubicBezTo>
                      <a:pt x="15" y="51"/>
                      <a:pt x="19" y="55"/>
                      <a:pt x="21" y="60"/>
                    </a:cubicBezTo>
                    <a:cubicBezTo>
                      <a:pt x="24" y="65"/>
                      <a:pt x="24" y="72"/>
                      <a:pt x="20" y="76"/>
                    </a:cubicBezTo>
                    <a:cubicBezTo>
                      <a:pt x="17" y="80"/>
                      <a:pt x="12" y="80"/>
                      <a:pt x="8" y="83"/>
                    </a:cubicBezTo>
                    <a:cubicBezTo>
                      <a:pt x="4" y="88"/>
                      <a:pt x="5" y="96"/>
                      <a:pt x="9" y="101"/>
                    </a:cubicBezTo>
                    <a:cubicBezTo>
                      <a:pt x="13" y="105"/>
                      <a:pt x="18" y="106"/>
                      <a:pt x="24" y="105"/>
                    </a:cubicBezTo>
                    <a:cubicBezTo>
                      <a:pt x="26" y="104"/>
                      <a:pt x="29" y="102"/>
                      <a:pt x="31" y="100"/>
                    </a:cubicBezTo>
                    <a:cubicBezTo>
                      <a:pt x="34" y="97"/>
                      <a:pt x="36" y="92"/>
                      <a:pt x="39" y="89"/>
                    </a:cubicBezTo>
                    <a:cubicBezTo>
                      <a:pt x="45" y="84"/>
                      <a:pt x="54" y="85"/>
                      <a:pt x="60" y="88"/>
                    </a:cubicBezTo>
                    <a:cubicBezTo>
                      <a:pt x="67" y="91"/>
                      <a:pt x="74" y="96"/>
                      <a:pt x="81" y="97"/>
                    </a:cubicBezTo>
                    <a:cubicBezTo>
                      <a:pt x="84" y="98"/>
                      <a:pt x="87" y="98"/>
                      <a:pt x="90" y="96"/>
                    </a:cubicBezTo>
                    <a:cubicBezTo>
                      <a:pt x="97" y="93"/>
                      <a:pt x="100" y="81"/>
                      <a:pt x="97" y="73"/>
                    </a:cubicBezTo>
                    <a:cubicBezTo>
                      <a:pt x="96" y="72"/>
                      <a:pt x="96" y="71"/>
                      <a:pt x="95" y="71"/>
                    </a:cubicBezTo>
                    <a:cubicBezTo>
                      <a:pt x="94" y="70"/>
                      <a:pt x="93" y="70"/>
                      <a:pt x="92" y="70"/>
                    </a:cubicBezTo>
                    <a:cubicBezTo>
                      <a:pt x="89" y="71"/>
                      <a:pt x="86" y="72"/>
                      <a:pt x="83" y="73"/>
                    </a:cubicBezTo>
                    <a:cubicBezTo>
                      <a:pt x="81" y="73"/>
                      <a:pt x="77" y="72"/>
                      <a:pt x="76" y="68"/>
                    </a:cubicBezTo>
                    <a:cubicBezTo>
                      <a:pt x="75" y="64"/>
                      <a:pt x="78" y="60"/>
                      <a:pt x="82" y="57"/>
                    </a:cubicBezTo>
                    <a:cubicBezTo>
                      <a:pt x="86" y="53"/>
                      <a:pt x="91" y="49"/>
                      <a:pt x="95" y="45"/>
                    </a:cubicBezTo>
                    <a:cubicBezTo>
                      <a:pt x="98" y="43"/>
                      <a:pt x="101" y="40"/>
                      <a:pt x="102" y="35"/>
                    </a:cubicBezTo>
                    <a:cubicBezTo>
                      <a:pt x="104" y="30"/>
                      <a:pt x="101" y="24"/>
                      <a:pt x="97" y="21"/>
                    </a:cubicBezTo>
                    <a:cubicBezTo>
                      <a:pt x="93" y="19"/>
                      <a:pt x="88" y="21"/>
                      <a:pt x="85" y="25"/>
                    </a:cubicBezTo>
                    <a:cubicBezTo>
                      <a:pt x="82" y="30"/>
                      <a:pt x="81" y="36"/>
                      <a:pt x="78" y="40"/>
                    </a:cubicBezTo>
                    <a:cubicBezTo>
                      <a:pt x="76" y="43"/>
                      <a:pt x="72" y="44"/>
                      <a:pt x="69" y="44"/>
                    </a:cubicBezTo>
                    <a:cubicBezTo>
                      <a:pt x="68" y="43"/>
                      <a:pt x="67" y="43"/>
                      <a:pt x="67" y="42"/>
                    </a:cubicBezTo>
                    <a:cubicBezTo>
                      <a:pt x="66" y="41"/>
                      <a:pt x="65" y="39"/>
                      <a:pt x="66" y="37"/>
                    </a:cubicBezTo>
                    <a:cubicBezTo>
                      <a:pt x="66" y="31"/>
                      <a:pt x="71" y="26"/>
                      <a:pt x="74" y="22"/>
                    </a:cubicBezTo>
                    <a:cubicBezTo>
                      <a:pt x="76" y="20"/>
                      <a:pt x="78" y="18"/>
                      <a:pt x="78" y="15"/>
                    </a:cubicBezTo>
                    <a:cubicBezTo>
                      <a:pt x="78" y="12"/>
                      <a:pt x="76" y="9"/>
                      <a:pt x="74" y="7"/>
                    </a:cubicBezTo>
                    <a:cubicBezTo>
                      <a:pt x="72" y="6"/>
                      <a:pt x="70" y="5"/>
                      <a:pt x="67" y="5"/>
                    </a:cubicBezTo>
                    <a:cubicBezTo>
                      <a:pt x="66" y="5"/>
                      <a:pt x="64" y="5"/>
                      <a:pt x="63" y="6"/>
                    </a:cubicBezTo>
                    <a:cubicBezTo>
                      <a:pt x="60" y="7"/>
                      <a:pt x="59" y="11"/>
                      <a:pt x="60" y="15"/>
                    </a:cubicBezTo>
                    <a:cubicBezTo>
                      <a:pt x="60" y="18"/>
                      <a:pt x="61" y="22"/>
                      <a:pt x="60" y="25"/>
                    </a:cubicBezTo>
                    <a:cubicBezTo>
                      <a:pt x="60" y="29"/>
                      <a:pt x="58" y="33"/>
                      <a:pt x="55" y="33"/>
                    </a:cubicBezTo>
                    <a:cubicBezTo>
                      <a:pt x="53" y="32"/>
                      <a:pt x="51" y="30"/>
                      <a:pt x="51" y="2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9" name="Freeform 487"/>
              <p:cNvSpPr/>
              <p:nvPr/>
            </p:nvSpPr>
            <p:spPr>
              <a:xfrm>
                <a:off x="11191081" y="3224213"/>
                <a:ext cx="138113" cy="1619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1">
                    <a:moveTo>
                      <a:pt x="6" y="0"/>
                    </a:moveTo>
                    <a:cubicBezTo>
                      <a:pt x="4" y="1"/>
                      <a:pt x="3" y="1"/>
                      <a:pt x="1" y="4"/>
                    </a:cubicBezTo>
                    <a:cubicBezTo>
                      <a:pt x="0" y="7"/>
                      <a:pt x="0" y="10"/>
                      <a:pt x="1" y="13"/>
                    </a:cubicBezTo>
                    <a:cubicBezTo>
                      <a:pt x="1" y="14"/>
                      <a:pt x="1" y="16"/>
                      <a:pt x="2" y="17"/>
                    </a:cubicBezTo>
                    <a:cubicBezTo>
                      <a:pt x="4" y="19"/>
                      <a:pt x="6" y="20"/>
                      <a:pt x="8" y="21"/>
                    </a:cubicBezTo>
                    <a:cubicBezTo>
                      <a:pt x="11" y="21"/>
                      <a:pt x="15" y="21"/>
                      <a:pt x="17" y="18"/>
                    </a:cubicBezTo>
                    <a:cubicBezTo>
                      <a:pt x="18" y="17"/>
                      <a:pt x="18" y="15"/>
                      <a:pt x="18" y="13"/>
                    </a:cubicBezTo>
                    <a:cubicBezTo>
                      <a:pt x="18" y="11"/>
                      <a:pt x="18" y="8"/>
                      <a:pt x="17" y="7"/>
                    </a:cubicBezTo>
                    <a:cubicBezTo>
                      <a:pt x="15" y="6"/>
                      <a:pt x="14" y="7"/>
                      <a:pt x="13" y="7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3"/>
                      <a:pt x="8" y="1"/>
                      <a:pt x="7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0" name="Freeform 488"/>
              <p:cNvSpPr/>
              <p:nvPr/>
            </p:nvSpPr>
            <p:spPr>
              <a:xfrm>
                <a:off x="11221244" y="3062288"/>
                <a:ext cx="47625" cy="619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8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6" y="7"/>
                      <a:pt x="6" y="5"/>
                    </a:cubicBezTo>
                    <a:cubicBezTo>
                      <a:pt x="6" y="3"/>
                      <a:pt x="6" y="1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1" name="Freeform 489"/>
              <p:cNvSpPr/>
              <p:nvPr/>
            </p:nvSpPr>
            <p:spPr>
              <a:xfrm>
                <a:off x="11260931" y="3556000"/>
                <a:ext cx="46038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7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6"/>
                      <a:pt x="3" y="7"/>
                      <a:pt x="4" y="5"/>
                    </a:cubicBezTo>
                    <a:cubicBezTo>
                      <a:pt x="6" y="4"/>
                      <a:pt x="4" y="1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2" name="Freeform 490"/>
              <p:cNvSpPr/>
              <p:nvPr/>
            </p:nvSpPr>
            <p:spPr>
              <a:xfrm>
                <a:off x="11083131" y="4033838"/>
                <a:ext cx="69850" cy="85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9" h="11">
                    <a:moveTo>
                      <a:pt x="4" y="1"/>
                    </a:moveTo>
                    <a:cubicBezTo>
                      <a:pt x="3" y="0"/>
                      <a:pt x="3" y="0"/>
                      <a:pt x="2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4" y="11"/>
                      <a:pt x="7" y="10"/>
                      <a:pt x="8" y="7"/>
                    </a:cubicBezTo>
                    <a:cubicBezTo>
                      <a:pt x="9" y="4"/>
                      <a:pt x="7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3" name="Freeform 491"/>
              <p:cNvSpPr/>
              <p:nvPr/>
            </p:nvSpPr>
            <p:spPr>
              <a:xfrm>
                <a:off x="10235406" y="4127500"/>
                <a:ext cx="53975" cy="68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9">
                    <a:moveTo>
                      <a:pt x="5" y="2"/>
                    </a:moveTo>
                    <a:cubicBezTo>
                      <a:pt x="3" y="0"/>
                      <a:pt x="1" y="1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6" y="8"/>
                      <a:pt x="7" y="5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4" name="Freeform 492"/>
              <p:cNvSpPr/>
              <p:nvPr/>
            </p:nvSpPr>
            <p:spPr>
              <a:xfrm>
                <a:off x="10065544" y="3925888"/>
                <a:ext cx="1301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1">
                    <a:moveTo>
                      <a:pt x="15" y="9"/>
                    </a:moveTo>
                    <a:cubicBezTo>
                      <a:pt x="14" y="4"/>
                      <a:pt x="11" y="0"/>
                      <a:pt x="7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0" y="11"/>
                      <a:pt x="1" y="13"/>
                    </a:cubicBezTo>
                    <a:cubicBezTo>
                      <a:pt x="1" y="15"/>
                      <a:pt x="2" y="17"/>
                      <a:pt x="3" y="19"/>
                    </a:cubicBezTo>
                    <a:cubicBezTo>
                      <a:pt x="5" y="21"/>
                      <a:pt x="8" y="21"/>
                      <a:pt x="10" y="21"/>
                    </a:cubicBezTo>
                    <a:cubicBezTo>
                      <a:pt x="13" y="20"/>
                      <a:pt x="15" y="18"/>
                      <a:pt x="16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7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5" name="Freeform 493"/>
              <p:cNvSpPr/>
              <p:nvPr/>
            </p:nvSpPr>
            <p:spPr>
              <a:xfrm>
                <a:off x="10889456" y="3054350"/>
                <a:ext cx="1317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5">
                    <a:moveTo>
                      <a:pt x="14" y="21"/>
                    </a:moveTo>
                    <a:cubicBezTo>
                      <a:pt x="16" y="19"/>
                      <a:pt x="17" y="15"/>
                      <a:pt x="17" y="12"/>
                    </a:cubicBezTo>
                    <a:cubicBezTo>
                      <a:pt x="16" y="8"/>
                      <a:pt x="14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2" y="9"/>
                    </a:cubicBezTo>
                    <a:cubicBezTo>
                      <a:pt x="4" y="10"/>
                      <a:pt x="5" y="10"/>
                      <a:pt x="7" y="10"/>
                    </a:cubicBezTo>
                    <a:cubicBezTo>
                      <a:pt x="8" y="10"/>
                      <a:pt x="10" y="10"/>
                      <a:pt x="11" y="12"/>
                    </a:cubicBezTo>
                    <a:cubicBezTo>
                      <a:pt x="12" y="15"/>
                      <a:pt x="8" y="19"/>
                      <a:pt x="8" y="22"/>
                    </a:cubicBezTo>
                    <a:cubicBezTo>
                      <a:pt x="9" y="24"/>
                      <a:pt x="11" y="25"/>
                      <a:pt x="13" y="24"/>
                    </a:cubicBezTo>
                    <a:cubicBezTo>
                      <a:pt x="14" y="23"/>
                      <a:pt x="15" y="21"/>
                      <a:pt x="15" y="19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6" name="Freeform 494"/>
              <p:cNvSpPr/>
              <p:nvPr/>
            </p:nvSpPr>
            <p:spPr>
              <a:xfrm>
                <a:off x="11075194" y="2962275"/>
                <a:ext cx="69850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11">
                    <a:moveTo>
                      <a:pt x="7" y="2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1" y="9"/>
                      <a:pt x="3" y="10"/>
                    </a:cubicBezTo>
                    <a:cubicBezTo>
                      <a:pt x="5" y="11"/>
                      <a:pt x="8" y="10"/>
                      <a:pt x="9" y="7"/>
                    </a:cubicBezTo>
                    <a:cubicBezTo>
                      <a:pt x="9" y="6"/>
                      <a:pt x="9" y="4"/>
                      <a:pt x="8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7" name="Freeform 495"/>
              <p:cNvSpPr/>
              <p:nvPr/>
            </p:nvSpPr>
            <p:spPr>
              <a:xfrm>
                <a:off x="10713244" y="3046413"/>
                <a:ext cx="53975" cy="698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9">
                    <a:moveTo>
                      <a:pt x="4" y="0"/>
                    </a:moveTo>
                    <a:cubicBezTo>
                      <a:pt x="2" y="1"/>
                      <a:pt x="1" y="2"/>
                      <a:pt x="0" y="4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8" name="Freeform 496"/>
              <p:cNvSpPr/>
              <p:nvPr/>
            </p:nvSpPr>
            <p:spPr>
              <a:xfrm>
                <a:off x="10619581" y="4011613"/>
                <a:ext cx="255588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28">
                    <a:moveTo>
                      <a:pt x="26" y="5"/>
                    </a:moveTo>
                    <a:cubicBezTo>
                      <a:pt x="22" y="2"/>
                      <a:pt x="18" y="0"/>
                      <a:pt x="13" y="0"/>
                    </a:cubicBezTo>
                    <a:cubicBezTo>
                      <a:pt x="9" y="0"/>
                      <a:pt x="4" y="4"/>
                      <a:pt x="2" y="10"/>
                    </a:cubicBezTo>
                    <a:cubicBezTo>
                      <a:pt x="1" y="13"/>
                      <a:pt x="0" y="18"/>
                      <a:pt x="2" y="21"/>
                    </a:cubicBezTo>
                    <a:cubicBezTo>
                      <a:pt x="3" y="25"/>
                      <a:pt x="7" y="28"/>
                      <a:pt x="10" y="27"/>
                    </a:cubicBezTo>
                    <a:cubicBezTo>
                      <a:pt x="11" y="27"/>
                      <a:pt x="13" y="26"/>
                      <a:pt x="13" y="24"/>
                    </a:cubicBezTo>
                    <a:cubicBezTo>
                      <a:pt x="13" y="23"/>
                      <a:pt x="13" y="23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8" y="19"/>
                      <a:pt x="20" y="20"/>
                      <a:pt x="22" y="20"/>
                    </a:cubicBezTo>
                    <a:cubicBezTo>
                      <a:pt x="25" y="20"/>
                      <a:pt x="27" y="20"/>
                      <a:pt x="29" y="19"/>
                    </a:cubicBezTo>
                    <a:cubicBezTo>
                      <a:pt x="31" y="18"/>
                      <a:pt x="33" y="15"/>
                      <a:pt x="33" y="12"/>
                    </a:cubicBezTo>
                    <a:cubicBezTo>
                      <a:pt x="33" y="10"/>
                      <a:pt x="31" y="8"/>
                      <a:pt x="30" y="7"/>
                    </a:cubicBezTo>
                    <a:cubicBezTo>
                      <a:pt x="29" y="6"/>
                      <a:pt x="27" y="6"/>
                      <a:pt x="26" y="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9" name="Freeform 497"/>
              <p:cNvSpPr/>
              <p:nvPr/>
            </p:nvSpPr>
            <p:spPr>
              <a:xfrm>
                <a:off x="10859294" y="4235450"/>
                <a:ext cx="77788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2">
                    <a:moveTo>
                      <a:pt x="7" y="1"/>
                    </a:moveTo>
                    <a:cubicBezTo>
                      <a:pt x="4" y="0"/>
                      <a:pt x="3" y="0"/>
                      <a:pt x="1" y="3"/>
                    </a:cubicBezTo>
                    <a:cubicBezTo>
                      <a:pt x="0" y="5"/>
                      <a:pt x="1" y="10"/>
                      <a:pt x="3" y="11"/>
                    </a:cubicBezTo>
                    <a:cubicBezTo>
                      <a:pt x="5" y="12"/>
                      <a:pt x="8" y="11"/>
                      <a:pt x="9" y="7"/>
                    </a:cubicBezTo>
                    <a:cubicBezTo>
                      <a:pt x="10" y="4"/>
                      <a:pt x="8" y="3"/>
                      <a:pt x="7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0" name="Freeform 498"/>
              <p:cNvSpPr/>
              <p:nvPr/>
            </p:nvSpPr>
            <p:spPr>
              <a:xfrm>
                <a:off x="11175206" y="3741738"/>
                <a:ext cx="115888" cy="1841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" h="24">
                    <a:moveTo>
                      <a:pt x="14" y="7"/>
                    </a:moveTo>
                    <a:cubicBezTo>
                      <a:pt x="13" y="4"/>
                      <a:pt x="10" y="3"/>
                      <a:pt x="8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1" y="1"/>
                      <a:pt x="0" y="6"/>
                      <a:pt x="1" y="9"/>
                    </a:cubicBezTo>
                    <a:cubicBezTo>
                      <a:pt x="1" y="12"/>
                      <a:pt x="3" y="15"/>
                      <a:pt x="4" y="19"/>
                    </a:cubicBezTo>
                    <a:cubicBezTo>
                      <a:pt x="4" y="20"/>
                      <a:pt x="4" y="22"/>
                      <a:pt x="5" y="23"/>
                    </a:cubicBezTo>
                    <a:cubicBezTo>
                      <a:pt x="6" y="24"/>
                      <a:pt x="8" y="24"/>
                      <a:pt x="9" y="22"/>
                    </a:cubicBezTo>
                    <a:cubicBezTo>
                      <a:pt x="14" y="19"/>
                      <a:pt x="15" y="15"/>
                      <a:pt x="15" y="8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1" name="Freeform 499"/>
              <p:cNvSpPr/>
              <p:nvPr/>
            </p:nvSpPr>
            <p:spPr>
              <a:xfrm>
                <a:off x="10211594" y="3663950"/>
                <a:ext cx="138113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19">
                    <a:moveTo>
                      <a:pt x="10" y="1"/>
                    </a:moveTo>
                    <a:cubicBezTo>
                      <a:pt x="12" y="1"/>
                      <a:pt x="14" y="2"/>
                      <a:pt x="15" y="4"/>
                    </a:cubicBezTo>
                    <a:cubicBezTo>
                      <a:pt x="17" y="6"/>
                      <a:pt x="18" y="9"/>
                      <a:pt x="17" y="11"/>
                    </a:cubicBezTo>
                    <a:cubicBezTo>
                      <a:pt x="15" y="14"/>
                      <a:pt x="12" y="13"/>
                      <a:pt x="10" y="15"/>
                    </a:cubicBezTo>
                    <a:cubicBezTo>
                      <a:pt x="9" y="16"/>
                      <a:pt x="8" y="17"/>
                      <a:pt x="8" y="17"/>
                    </a:cubicBezTo>
                    <a:cubicBezTo>
                      <a:pt x="6" y="19"/>
                      <a:pt x="3" y="18"/>
                      <a:pt x="2" y="17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8"/>
                      <a:pt x="3" y="7"/>
                      <a:pt x="3" y="5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0"/>
                      <a:pt x="8" y="0"/>
                      <a:pt x="9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2" name="Freeform 500"/>
              <p:cNvSpPr/>
              <p:nvPr/>
            </p:nvSpPr>
            <p:spPr>
              <a:xfrm>
                <a:off x="10149681" y="3409950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5" y="2"/>
                    </a:moveTo>
                    <a:cubicBezTo>
                      <a:pt x="3" y="0"/>
                      <a:pt x="1" y="1"/>
                      <a:pt x="1" y="4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4" y="11"/>
                      <a:pt x="6" y="10"/>
                      <a:pt x="7" y="8"/>
                    </a:cubicBezTo>
                    <a:cubicBezTo>
                      <a:pt x="8" y="6"/>
                      <a:pt x="7" y="3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3" name="Freeform 501"/>
              <p:cNvSpPr/>
              <p:nvPr/>
            </p:nvSpPr>
            <p:spPr>
              <a:xfrm>
                <a:off x="10381456" y="3046413"/>
                <a:ext cx="69850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9">
                    <a:moveTo>
                      <a:pt x="6" y="1"/>
                    </a:moveTo>
                    <a:cubicBezTo>
                      <a:pt x="5" y="1"/>
                      <a:pt x="3" y="0"/>
                      <a:pt x="2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9"/>
                      <a:pt x="3" y="9"/>
                      <a:pt x="5" y="9"/>
                    </a:cubicBezTo>
                    <a:cubicBezTo>
                      <a:pt x="6" y="9"/>
                      <a:pt x="8" y="7"/>
                      <a:pt x="8" y="6"/>
                    </a:cubicBezTo>
                    <a:cubicBezTo>
                      <a:pt x="9" y="4"/>
                      <a:pt x="8" y="2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4" name="Freeform 502"/>
              <p:cNvSpPr>
                <a:spLocks noEditPoints="1"/>
              </p:cNvSpPr>
              <p:nvPr/>
            </p:nvSpPr>
            <p:spPr>
              <a:xfrm>
                <a:off x="3904456" y="1673225"/>
                <a:ext cx="1263650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57">
                    <a:moveTo>
                      <a:pt x="160" y="71"/>
                    </a:moveTo>
                    <a:cubicBezTo>
                      <a:pt x="154" y="32"/>
                      <a:pt x="114" y="0"/>
                      <a:pt x="73" y="6"/>
                    </a:cubicBezTo>
                    <a:cubicBezTo>
                      <a:pt x="32" y="11"/>
                      <a:pt x="0" y="44"/>
                      <a:pt x="5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92"/>
                      <a:pt x="7" y="97"/>
                      <a:pt x="9" y="103"/>
                    </a:cubicBezTo>
                    <a:cubicBezTo>
                      <a:pt x="18" y="130"/>
                      <a:pt x="38" y="149"/>
                      <a:pt x="66" y="155"/>
                    </a:cubicBezTo>
                    <a:cubicBezTo>
                      <a:pt x="66" y="156"/>
                      <a:pt x="67" y="156"/>
                      <a:pt x="68" y="155"/>
                    </a:cubicBezTo>
                    <a:cubicBezTo>
                      <a:pt x="74" y="157"/>
                      <a:pt x="81" y="157"/>
                      <a:pt x="88" y="157"/>
                    </a:cubicBezTo>
                    <a:cubicBezTo>
                      <a:pt x="100" y="156"/>
                      <a:pt x="112" y="152"/>
                      <a:pt x="123" y="145"/>
                    </a:cubicBezTo>
                    <a:cubicBezTo>
                      <a:pt x="123" y="145"/>
                      <a:pt x="123" y="145"/>
                      <a:pt x="124" y="145"/>
                    </a:cubicBezTo>
                    <a:cubicBezTo>
                      <a:pt x="124" y="145"/>
                      <a:pt x="124" y="145"/>
                      <a:pt x="124" y="145"/>
                    </a:cubicBezTo>
                    <a:cubicBezTo>
                      <a:pt x="149" y="129"/>
                      <a:pt x="164" y="102"/>
                      <a:pt x="160" y="71"/>
                    </a:cubicBezTo>
                    <a:close/>
                    <a:moveTo>
                      <a:pt x="88" y="155"/>
                    </a:moveTo>
                    <a:cubicBezTo>
                      <a:pt x="80" y="155"/>
                      <a:pt x="74" y="155"/>
                      <a:pt x="67" y="153"/>
                    </a:cubicBezTo>
                    <a:cubicBezTo>
                      <a:pt x="67" y="149"/>
                      <a:pt x="67" y="145"/>
                      <a:pt x="67" y="141"/>
                    </a:cubicBezTo>
                    <a:cubicBezTo>
                      <a:pt x="67" y="141"/>
                      <a:pt x="67" y="141"/>
                      <a:pt x="67" y="141"/>
                    </a:cubicBezTo>
                    <a:cubicBezTo>
                      <a:pt x="76" y="136"/>
                      <a:pt x="86" y="131"/>
                      <a:pt x="95" y="127"/>
                    </a:cubicBezTo>
                    <a:cubicBezTo>
                      <a:pt x="95" y="127"/>
                      <a:pt x="96" y="126"/>
                      <a:pt x="96" y="126"/>
                    </a:cubicBezTo>
                    <a:cubicBezTo>
                      <a:pt x="104" y="130"/>
                      <a:pt x="114" y="135"/>
                      <a:pt x="124" y="134"/>
                    </a:cubicBezTo>
                    <a:cubicBezTo>
                      <a:pt x="123" y="137"/>
                      <a:pt x="122" y="140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2" y="149"/>
                      <a:pt x="100" y="154"/>
                      <a:pt x="88" y="155"/>
                    </a:cubicBezTo>
                    <a:close/>
                    <a:moveTo>
                      <a:pt x="28" y="113"/>
                    </a:moveTo>
                    <a:cubicBezTo>
                      <a:pt x="24" y="112"/>
                      <a:pt x="20" y="111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6" y="105"/>
                      <a:pt x="16" y="103"/>
                      <a:pt x="14" y="99"/>
                    </a:cubicBezTo>
                    <a:cubicBezTo>
                      <a:pt x="12" y="93"/>
                      <a:pt x="10" y="87"/>
                      <a:pt x="8" y="82"/>
                    </a:cubicBezTo>
                    <a:cubicBezTo>
                      <a:pt x="8" y="81"/>
                      <a:pt x="8" y="80"/>
                      <a:pt x="8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11" y="69"/>
                      <a:pt x="13" y="66"/>
                    </a:cubicBezTo>
                    <a:cubicBezTo>
                      <a:pt x="16" y="61"/>
                      <a:pt x="20" y="58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31" y="54"/>
                      <a:pt x="39" y="55"/>
                      <a:pt x="46" y="56"/>
                    </a:cubicBezTo>
                    <a:cubicBezTo>
                      <a:pt x="47" y="62"/>
                      <a:pt x="49" y="68"/>
                      <a:pt x="51" y="74"/>
                    </a:cubicBezTo>
                    <a:cubicBezTo>
                      <a:pt x="51" y="76"/>
                      <a:pt x="52" y="78"/>
                      <a:pt x="53" y="80"/>
                    </a:cubicBezTo>
                    <a:cubicBezTo>
                      <a:pt x="53" y="82"/>
                      <a:pt x="54" y="84"/>
                      <a:pt x="55" y="85"/>
                    </a:cubicBezTo>
                    <a:cubicBezTo>
                      <a:pt x="55" y="87"/>
                      <a:pt x="56" y="89"/>
                      <a:pt x="58" y="90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1"/>
                    </a:cubicBezTo>
                    <a:cubicBezTo>
                      <a:pt x="55" y="92"/>
                      <a:pt x="54" y="95"/>
                      <a:pt x="53" y="97"/>
                    </a:cubicBezTo>
                    <a:cubicBezTo>
                      <a:pt x="50" y="102"/>
                      <a:pt x="46" y="107"/>
                      <a:pt x="43" y="112"/>
                    </a:cubicBezTo>
                    <a:cubicBezTo>
                      <a:pt x="43" y="112"/>
                      <a:pt x="43" y="112"/>
                      <a:pt x="42" y="112"/>
                    </a:cubicBezTo>
                    <a:cubicBezTo>
                      <a:pt x="38" y="113"/>
                      <a:pt x="33" y="114"/>
                      <a:pt x="28" y="113"/>
                    </a:cubicBezTo>
                    <a:close/>
                    <a:moveTo>
                      <a:pt x="146" y="106"/>
                    </a:moveTo>
                    <a:cubicBezTo>
                      <a:pt x="141" y="116"/>
                      <a:pt x="135" y="122"/>
                      <a:pt x="127" y="129"/>
                    </a:cubicBezTo>
                    <a:cubicBezTo>
                      <a:pt x="126" y="130"/>
                      <a:pt x="125" y="131"/>
                      <a:pt x="125" y="132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19" y="131"/>
                      <a:pt x="114" y="130"/>
                      <a:pt x="109" y="129"/>
                    </a:cubicBezTo>
                    <a:cubicBezTo>
                      <a:pt x="105" y="128"/>
                      <a:pt x="100" y="126"/>
                      <a:pt x="96" y="125"/>
                    </a:cubicBezTo>
                    <a:cubicBezTo>
                      <a:pt x="94" y="115"/>
                      <a:pt x="93" y="105"/>
                      <a:pt x="92" y="95"/>
                    </a:cubicBezTo>
                    <a:cubicBezTo>
                      <a:pt x="92" y="95"/>
                      <a:pt x="92" y="95"/>
                      <a:pt x="92" y="94"/>
                    </a:cubicBezTo>
                    <a:cubicBezTo>
                      <a:pt x="93" y="94"/>
                      <a:pt x="93" y="92"/>
                      <a:pt x="94" y="92"/>
                    </a:cubicBezTo>
                    <a:cubicBezTo>
                      <a:pt x="97" y="89"/>
                      <a:pt x="99" y="86"/>
                      <a:pt x="102" y="84"/>
                    </a:cubicBezTo>
                    <a:cubicBezTo>
                      <a:pt x="106" y="79"/>
                      <a:pt x="111" y="74"/>
                      <a:pt x="115" y="68"/>
                    </a:cubicBezTo>
                    <a:cubicBezTo>
                      <a:pt x="117" y="70"/>
                      <a:pt x="121" y="71"/>
                      <a:pt x="123" y="71"/>
                    </a:cubicBezTo>
                    <a:cubicBezTo>
                      <a:pt x="128" y="73"/>
                      <a:pt x="134" y="74"/>
                      <a:pt x="140" y="75"/>
                    </a:cubicBezTo>
                    <a:cubicBezTo>
                      <a:pt x="146" y="84"/>
                      <a:pt x="145" y="96"/>
                      <a:pt x="147" y="106"/>
                    </a:cubicBezTo>
                    <a:cubicBezTo>
                      <a:pt x="147" y="106"/>
                      <a:pt x="146" y="106"/>
                      <a:pt x="146" y="106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7" y="47"/>
                      <a:pt x="110" y="53"/>
                      <a:pt x="112" y="59"/>
                    </a:cubicBezTo>
                    <a:cubicBezTo>
                      <a:pt x="112" y="61"/>
                      <a:pt x="113" y="65"/>
                      <a:pt x="114" y="68"/>
                    </a:cubicBezTo>
                    <a:cubicBezTo>
                      <a:pt x="107" y="77"/>
                      <a:pt x="98" y="85"/>
                      <a:pt x="89" y="93"/>
                    </a:cubicBezTo>
                    <a:cubicBezTo>
                      <a:pt x="85" y="91"/>
                      <a:pt x="80" y="90"/>
                      <a:pt x="75" y="90"/>
                    </a:cubicBezTo>
                    <a:cubicBezTo>
                      <a:pt x="72" y="90"/>
                      <a:pt x="63" y="88"/>
                      <a:pt x="59" y="89"/>
                    </a:cubicBezTo>
                    <a:cubicBezTo>
                      <a:pt x="59" y="89"/>
                      <a:pt x="58" y="88"/>
                      <a:pt x="58" y="87"/>
                    </a:cubicBezTo>
                    <a:cubicBezTo>
                      <a:pt x="56" y="83"/>
                      <a:pt x="54" y="79"/>
                      <a:pt x="53" y="75"/>
                    </a:cubicBezTo>
                    <a:cubicBezTo>
                      <a:pt x="50" y="68"/>
                      <a:pt x="49" y="62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0" y="51"/>
                      <a:pt x="53" y="47"/>
                      <a:pt x="57" y="43"/>
                    </a:cubicBezTo>
                    <a:cubicBezTo>
                      <a:pt x="61" y="39"/>
                      <a:pt x="66" y="36"/>
                      <a:pt x="69" y="32"/>
                    </a:cubicBezTo>
                    <a:cubicBezTo>
                      <a:pt x="81" y="33"/>
                      <a:pt x="93" y="37"/>
                      <a:pt x="104" y="41"/>
                    </a:cubicBezTo>
                    <a:close/>
                    <a:moveTo>
                      <a:pt x="152" y="110"/>
                    </a:moveTo>
                    <a:cubicBezTo>
                      <a:pt x="151" y="109"/>
                      <a:pt x="149" y="108"/>
                      <a:pt x="148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9" y="95"/>
                      <a:pt x="144" y="84"/>
                      <a:pt x="142" y="74"/>
                    </a:cubicBezTo>
                    <a:cubicBezTo>
                      <a:pt x="144" y="69"/>
                      <a:pt x="149" y="60"/>
                      <a:pt x="149" y="54"/>
                    </a:cubicBezTo>
                    <a:cubicBezTo>
                      <a:pt x="151" y="55"/>
                      <a:pt x="152" y="56"/>
                      <a:pt x="153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5" y="61"/>
                      <a:pt x="156" y="64"/>
                      <a:pt x="157" y="67"/>
                    </a:cubicBezTo>
                    <a:cubicBezTo>
                      <a:pt x="160" y="82"/>
                      <a:pt x="158" y="97"/>
                      <a:pt x="152" y="110"/>
                    </a:cubicBezTo>
                    <a:close/>
                    <a:moveTo>
                      <a:pt x="153" y="54"/>
                    </a:moveTo>
                    <a:cubicBezTo>
                      <a:pt x="151" y="53"/>
                      <a:pt x="150" y="53"/>
                      <a:pt x="149" y="53"/>
                    </a:cubicBezTo>
                    <a:cubicBezTo>
                      <a:pt x="148" y="50"/>
                      <a:pt x="143" y="46"/>
                      <a:pt x="141" y="43"/>
                    </a:cubicBezTo>
                    <a:cubicBezTo>
                      <a:pt x="137" y="39"/>
                      <a:pt x="134" y="36"/>
                      <a:pt x="130" y="32"/>
                    </a:cubicBezTo>
                    <a:cubicBezTo>
                      <a:pt x="129" y="30"/>
                      <a:pt x="127" y="26"/>
                      <a:pt x="124" y="26"/>
                    </a:cubicBezTo>
                    <a:cubicBezTo>
                      <a:pt x="124" y="26"/>
                      <a:pt x="124" y="26"/>
                      <a:pt x="124" y="25"/>
                    </a:cubicBezTo>
                    <a:cubicBezTo>
                      <a:pt x="122" y="23"/>
                      <a:pt x="121" y="22"/>
                      <a:pt x="119" y="20"/>
                    </a:cubicBezTo>
                    <a:cubicBezTo>
                      <a:pt x="118" y="18"/>
                      <a:pt x="116" y="16"/>
                      <a:pt x="114" y="15"/>
                    </a:cubicBezTo>
                    <a:cubicBezTo>
                      <a:pt x="131" y="23"/>
                      <a:pt x="145" y="37"/>
                      <a:pt x="153" y="54"/>
                    </a:cubicBezTo>
                    <a:close/>
                    <a:moveTo>
                      <a:pt x="110" y="13"/>
                    </a:moveTo>
                    <a:cubicBezTo>
                      <a:pt x="113" y="16"/>
                      <a:pt x="116" y="18"/>
                      <a:pt x="118" y="22"/>
                    </a:cubicBezTo>
                    <a:cubicBezTo>
                      <a:pt x="119" y="23"/>
                      <a:pt x="120" y="25"/>
                      <a:pt x="121" y="26"/>
                    </a:cubicBezTo>
                    <a:cubicBezTo>
                      <a:pt x="119" y="27"/>
                      <a:pt x="117" y="30"/>
                      <a:pt x="116" y="31"/>
                    </a:cubicBezTo>
                    <a:cubicBezTo>
                      <a:pt x="112" y="33"/>
                      <a:pt x="108" y="36"/>
                      <a:pt x="105" y="38"/>
                    </a:cubicBezTo>
                    <a:cubicBezTo>
                      <a:pt x="98" y="36"/>
                      <a:pt x="92" y="34"/>
                      <a:pt x="85" y="33"/>
                    </a:cubicBezTo>
                    <a:cubicBezTo>
                      <a:pt x="80" y="32"/>
                      <a:pt x="75" y="30"/>
                      <a:pt x="70" y="31"/>
                    </a:cubicBezTo>
                    <a:cubicBezTo>
                      <a:pt x="70" y="31"/>
                      <a:pt x="70" y="30"/>
                      <a:pt x="70" y="30"/>
                    </a:cubicBezTo>
                    <a:cubicBezTo>
                      <a:pt x="67" y="25"/>
                      <a:pt x="62" y="20"/>
                      <a:pt x="59" y="16"/>
                    </a:cubicBezTo>
                    <a:cubicBezTo>
                      <a:pt x="61" y="14"/>
                      <a:pt x="64" y="13"/>
                      <a:pt x="67" y="12"/>
                    </a:cubicBezTo>
                    <a:cubicBezTo>
                      <a:pt x="72" y="10"/>
                      <a:pt x="76" y="8"/>
                      <a:pt x="81" y="8"/>
                    </a:cubicBezTo>
                    <a:cubicBezTo>
                      <a:pt x="91" y="7"/>
                      <a:pt x="101" y="9"/>
                      <a:pt x="110" y="13"/>
                    </a:cubicBezTo>
                    <a:close/>
                    <a:moveTo>
                      <a:pt x="71" y="9"/>
                    </a:moveTo>
                    <a:cubicBezTo>
                      <a:pt x="68" y="9"/>
                      <a:pt x="66" y="10"/>
                      <a:pt x="64" y="11"/>
                    </a:cubicBezTo>
                    <a:cubicBezTo>
                      <a:pt x="62" y="12"/>
                      <a:pt x="59" y="13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9" y="20"/>
                      <a:pt x="41" y="23"/>
                      <a:pt x="32" y="26"/>
                    </a:cubicBezTo>
                    <a:cubicBezTo>
                      <a:pt x="41" y="19"/>
                      <a:pt x="52" y="13"/>
                      <a:pt x="64" y="10"/>
                    </a:cubicBezTo>
                    <a:cubicBezTo>
                      <a:pt x="66" y="9"/>
                      <a:pt x="69" y="9"/>
                      <a:pt x="71" y="9"/>
                    </a:cubicBezTo>
                    <a:close/>
                    <a:moveTo>
                      <a:pt x="29" y="29"/>
                    </a:moveTo>
                    <a:cubicBezTo>
                      <a:pt x="26" y="37"/>
                      <a:pt x="25" y="45"/>
                      <a:pt x="24" y="53"/>
                    </a:cubicBezTo>
                    <a:cubicBezTo>
                      <a:pt x="24" y="53"/>
                      <a:pt x="24" y="53"/>
                      <a:pt x="23" y="53"/>
                    </a:cubicBezTo>
                    <a:cubicBezTo>
                      <a:pt x="19" y="55"/>
                      <a:pt x="15" y="60"/>
                      <a:pt x="12" y="64"/>
                    </a:cubicBezTo>
                    <a:cubicBezTo>
                      <a:pt x="11" y="67"/>
                      <a:pt x="9" y="70"/>
                      <a:pt x="8" y="73"/>
                    </a:cubicBezTo>
                    <a:cubicBezTo>
                      <a:pt x="8" y="75"/>
                      <a:pt x="8" y="77"/>
                      <a:pt x="7" y="78"/>
                    </a:cubicBezTo>
                    <a:cubicBezTo>
                      <a:pt x="7" y="59"/>
                      <a:pt x="15" y="42"/>
                      <a:pt x="29" y="29"/>
                    </a:cubicBezTo>
                    <a:close/>
                    <a:moveTo>
                      <a:pt x="18" y="117"/>
                    </a:move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4"/>
                      <a:pt x="18" y="111"/>
                      <a:pt x="17" y="109"/>
                    </a:cubicBezTo>
                    <a:cubicBezTo>
                      <a:pt x="23" y="116"/>
                      <a:pt x="35" y="117"/>
                      <a:pt x="43" y="114"/>
                    </a:cubicBezTo>
                    <a:cubicBezTo>
                      <a:pt x="46" y="119"/>
                      <a:pt x="48" y="124"/>
                      <a:pt x="52" y="128"/>
                    </a:cubicBezTo>
                    <a:cubicBezTo>
                      <a:pt x="57" y="132"/>
                      <a:pt x="62" y="135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5"/>
                      <a:pt x="65" y="149"/>
                      <a:pt x="65" y="153"/>
                    </a:cubicBezTo>
                    <a:cubicBezTo>
                      <a:pt x="45" y="148"/>
                      <a:pt x="28" y="135"/>
                      <a:pt x="18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5" name="Freeform 503"/>
              <p:cNvSpPr>
                <a:spLocks noEditPoints="1"/>
              </p:cNvSpPr>
              <p:nvPr/>
            </p:nvSpPr>
            <p:spPr>
              <a:xfrm>
                <a:off x="9201944" y="5824538"/>
                <a:ext cx="763588" cy="793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9" h="103">
                    <a:moveTo>
                      <a:pt x="97" y="5"/>
                    </a:moveTo>
                    <a:cubicBezTo>
                      <a:pt x="89" y="18"/>
                      <a:pt x="70" y="28"/>
                      <a:pt x="55" y="22"/>
                    </a:cubicBezTo>
                    <a:cubicBezTo>
                      <a:pt x="55" y="22"/>
                      <a:pt x="54" y="23"/>
                      <a:pt x="55" y="23"/>
                    </a:cubicBezTo>
                    <a:cubicBezTo>
                      <a:pt x="68" y="32"/>
                      <a:pt x="95" y="20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9" y="4"/>
                      <a:pt x="99" y="4"/>
                      <a:pt x="98" y="3"/>
                    </a:cubicBezTo>
                    <a:cubicBezTo>
                      <a:pt x="92" y="0"/>
                      <a:pt x="83" y="2"/>
                      <a:pt x="75" y="5"/>
                    </a:cubicBezTo>
                    <a:cubicBezTo>
                      <a:pt x="76" y="5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5"/>
                      <a:pt x="75" y="5"/>
                    </a:cubicBezTo>
                    <a:cubicBezTo>
                      <a:pt x="74" y="5"/>
                      <a:pt x="73" y="6"/>
                      <a:pt x="73" y="6"/>
                    </a:cubicBezTo>
                    <a:cubicBezTo>
                      <a:pt x="68" y="8"/>
                      <a:pt x="58" y="14"/>
                      <a:pt x="54" y="20"/>
                    </a:cubicBezTo>
                    <a:cubicBezTo>
                      <a:pt x="55" y="16"/>
                      <a:pt x="56" y="13"/>
                      <a:pt x="57" y="10"/>
                    </a:cubicBezTo>
                    <a:cubicBezTo>
                      <a:pt x="57" y="10"/>
                      <a:pt x="57" y="9"/>
                      <a:pt x="56" y="9"/>
                    </a:cubicBezTo>
                    <a:cubicBezTo>
                      <a:pt x="55" y="9"/>
                      <a:pt x="53" y="9"/>
                      <a:pt x="52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7"/>
                      <a:pt x="50" y="23"/>
                      <a:pt x="50" y="30"/>
                    </a:cubicBezTo>
                    <a:cubicBezTo>
                      <a:pt x="30" y="19"/>
                      <a:pt x="6" y="29"/>
                      <a:pt x="4" y="53"/>
                    </a:cubicBezTo>
                    <a:cubicBezTo>
                      <a:pt x="3" y="66"/>
                      <a:pt x="6" y="82"/>
                      <a:pt x="16" y="92"/>
                    </a:cubicBezTo>
                    <a:cubicBezTo>
                      <a:pt x="25" y="100"/>
                      <a:pt x="33" y="96"/>
                      <a:pt x="44" y="95"/>
                    </a:cubicBezTo>
                    <a:cubicBezTo>
                      <a:pt x="55" y="95"/>
                      <a:pt x="62" y="103"/>
                      <a:pt x="72" y="96"/>
                    </a:cubicBezTo>
                    <a:cubicBezTo>
                      <a:pt x="82" y="88"/>
                      <a:pt x="90" y="70"/>
                      <a:pt x="91" y="57"/>
                    </a:cubicBezTo>
                    <a:cubicBezTo>
                      <a:pt x="93" y="33"/>
                      <a:pt x="73" y="23"/>
                      <a:pt x="52" y="30"/>
                    </a:cubicBezTo>
                    <a:cubicBezTo>
                      <a:pt x="52" y="28"/>
                      <a:pt x="52" y="26"/>
                      <a:pt x="53" y="24"/>
                    </a:cubicBezTo>
                    <a:cubicBezTo>
                      <a:pt x="53" y="24"/>
                      <a:pt x="53" y="25"/>
                      <a:pt x="53" y="25"/>
                    </a:cubicBezTo>
                    <a:cubicBezTo>
                      <a:pt x="53" y="25"/>
                      <a:pt x="53" y="24"/>
                      <a:pt x="53" y="24"/>
                    </a:cubicBezTo>
                    <a:cubicBezTo>
                      <a:pt x="52" y="22"/>
                      <a:pt x="66" y="11"/>
                      <a:pt x="69" y="10"/>
                    </a:cubicBezTo>
                    <a:cubicBezTo>
                      <a:pt x="70" y="9"/>
                      <a:pt x="72" y="8"/>
                      <a:pt x="74" y="7"/>
                    </a:cubicBezTo>
                    <a:cubicBezTo>
                      <a:pt x="73" y="9"/>
                      <a:pt x="73" y="11"/>
                      <a:pt x="72" y="13"/>
                    </a:cubicBezTo>
                    <a:cubicBezTo>
                      <a:pt x="72" y="14"/>
                      <a:pt x="73" y="14"/>
                      <a:pt x="73" y="13"/>
                    </a:cubicBezTo>
                    <a:cubicBezTo>
                      <a:pt x="73" y="11"/>
                      <a:pt x="74" y="9"/>
                      <a:pt x="75" y="7"/>
                    </a:cubicBezTo>
                    <a:cubicBezTo>
                      <a:pt x="78" y="6"/>
                      <a:pt x="81" y="5"/>
                      <a:pt x="84" y="4"/>
                    </a:cubicBezTo>
                    <a:cubicBezTo>
                      <a:pt x="83" y="6"/>
                      <a:pt x="83" y="7"/>
                      <a:pt x="82" y="9"/>
                    </a:cubicBezTo>
                    <a:cubicBezTo>
                      <a:pt x="82" y="9"/>
                      <a:pt x="82" y="9"/>
                      <a:pt x="83" y="10"/>
                    </a:cubicBezTo>
                    <a:cubicBezTo>
                      <a:pt x="73" y="14"/>
                      <a:pt x="64" y="18"/>
                      <a:pt x="54" y="22"/>
                    </a:cubicBezTo>
                    <a:cubicBezTo>
                      <a:pt x="54" y="22"/>
                      <a:pt x="54" y="22"/>
                      <a:pt x="55" y="22"/>
                    </a:cubicBezTo>
                    <a:cubicBezTo>
                      <a:pt x="58" y="21"/>
                      <a:pt x="62" y="20"/>
                      <a:pt x="66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20"/>
                      <a:pt x="72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3" y="21"/>
                      <a:pt x="72" y="21"/>
                      <a:pt x="71" y="20"/>
                    </a:cubicBezTo>
                    <a:cubicBezTo>
                      <a:pt x="69" y="19"/>
                      <a:pt x="68" y="19"/>
                      <a:pt x="66" y="18"/>
                    </a:cubicBezTo>
                    <a:cubicBezTo>
                      <a:pt x="69" y="17"/>
                      <a:pt x="71" y="16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7" y="17"/>
                      <a:pt x="80" y="18"/>
                      <a:pt x="83" y="18"/>
                    </a:cubicBezTo>
                    <a:cubicBezTo>
                      <a:pt x="83" y="18"/>
                      <a:pt x="84" y="18"/>
                      <a:pt x="83" y="18"/>
                    </a:cubicBezTo>
                    <a:cubicBezTo>
                      <a:pt x="80" y="17"/>
                      <a:pt x="77" y="16"/>
                      <a:pt x="75" y="15"/>
                    </a:cubicBezTo>
                    <a:cubicBezTo>
                      <a:pt x="81" y="12"/>
                      <a:pt x="88" y="9"/>
                      <a:pt x="94" y="5"/>
                    </a:cubicBezTo>
                    <a:cubicBezTo>
                      <a:pt x="95" y="5"/>
                      <a:pt x="94" y="4"/>
                      <a:pt x="94" y="5"/>
                    </a:cubicBezTo>
                    <a:cubicBezTo>
                      <a:pt x="90" y="6"/>
                      <a:pt x="87" y="8"/>
                      <a:pt x="83" y="9"/>
                    </a:cubicBezTo>
                    <a:cubicBezTo>
                      <a:pt x="84" y="7"/>
                      <a:pt x="84" y="6"/>
                      <a:pt x="85" y="4"/>
                    </a:cubicBezTo>
                    <a:cubicBezTo>
                      <a:pt x="90" y="3"/>
                      <a:pt x="94" y="3"/>
                      <a:pt x="97" y="5"/>
                    </a:cubicBezTo>
                    <a:close/>
                    <a:moveTo>
                      <a:pt x="55" y="11"/>
                    </a:moveTo>
                    <a:cubicBezTo>
                      <a:pt x="54" y="15"/>
                      <a:pt x="53" y="20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2" y="20"/>
                      <a:pt x="52" y="15"/>
                      <a:pt x="53" y="11"/>
                    </a:cubicBezTo>
                    <a:cubicBezTo>
                      <a:pt x="53" y="11"/>
                      <a:pt x="54" y="11"/>
                      <a:pt x="55" y="11"/>
                    </a:cubicBezTo>
                    <a:close/>
                    <a:moveTo>
                      <a:pt x="89" y="60"/>
                    </a:moveTo>
                    <a:cubicBezTo>
                      <a:pt x="88" y="67"/>
                      <a:pt x="80" y="88"/>
                      <a:pt x="72" y="93"/>
                    </a:cubicBezTo>
                    <a:cubicBezTo>
                      <a:pt x="66" y="97"/>
                      <a:pt x="58" y="95"/>
                      <a:pt x="52" y="94"/>
                    </a:cubicBezTo>
                    <a:cubicBezTo>
                      <a:pt x="50" y="93"/>
                      <a:pt x="48" y="92"/>
                      <a:pt x="46" y="92"/>
                    </a:cubicBezTo>
                    <a:cubicBezTo>
                      <a:pt x="43" y="91"/>
                      <a:pt x="43" y="92"/>
                      <a:pt x="40" y="92"/>
                    </a:cubicBezTo>
                    <a:cubicBezTo>
                      <a:pt x="31" y="94"/>
                      <a:pt x="28" y="101"/>
                      <a:pt x="17" y="90"/>
                    </a:cubicBezTo>
                    <a:cubicBezTo>
                      <a:pt x="13" y="86"/>
                      <a:pt x="10" y="79"/>
                      <a:pt x="8" y="73"/>
                    </a:cubicBezTo>
                    <a:cubicBezTo>
                      <a:pt x="0" y="46"/>
                      <a:pt x="20" y="14"/>
                      <a:pt x="49" y="32"/>
                    </a:cubicBezTo>
                    <a:cubicBezTo>
                      <a:pt x="49" y="32"/>
                      <a:pt x="49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3"/>
                      <a:pt x="51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74" y="24"/>
                      <a:pt x="92" y="36"/>
                      <a:pt x="89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6" name="Freeform 504"/>
              <p:cNvSpPr>
                <a:spLocks noEditPoints="1"/>
              </p:cNvSpPr>
              <p:nvPr/>
            </p:nvSpPr>
            <p:spPr>
              <a:xfrm>
                <a:off x="9725819" y="6086475"/>
                <a:ext cx="107950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12">
                    <a:moveTo>
                      <a:pt x="4" y="8"/>
                    </a:moveTo>
                    <a:cubicBezTo>
                      <a:pt x="5" y="9"/>
                      <a:pt x="4" y="11"/>
                      <a:pt x="5" y="12"/>
                    </a:cubicBezTo>
                    <a:cubicBezTo>
                      <a:pt x="6" y="12"/>
                      <a:pt x="9" y="11"/>
                      <a:pt x="10" y="11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4" y="8"/>
                      <a:pt x="12" y="3"/>
                      <a:pt x="10" y="2"/>
                    </a:cubicBezTo>
                    <a:cubicBezTo>
                      <a:pt x="8" y="0"/>
                      <a:pt x="3" y="0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2" y="4"/>
                      <a:pt x="4" y="6"/>
                      <a:pt x="4" y="8"/>
                    </a:cubicBezTo>
                    <a:close/>
                    <a:moveTo>
                      <a:pt x="10" y="4"/>
                    </a:moveTo>
                    <a:cubicBezTo>
                      <a:pt x="11" y="5"/>
                      <a:pt x="11" y="6"/>
                      <a:pt x="11" y="6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1" y="10"/>
                      <a:pt x="9" y="10"/>
                      <a:pt x="7" y="10"/>
                    </a:cubicBezTo>
                    <a:cubicBezTo>
                      <a:pt x="6" y="11"/>
                      <a:pt x="6" y="10"/>
                      <a:pt x="6" y="9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4" y="5"/>
                      <a:pt x="3" y="4"/>
                      <a:pt x="2" y="3"/>
                    </a:cubicBezTo>
                    <a:cubicBezTo>
                      <a:pt x="5" y="2"/>
                      <a:pt x="8" y="1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7" name="Freeform 505"/>
              <p:cNvSpPr/>
              <p:nvPr/>
            </p:nvSpPr>
            <p:spPr>
              <a:xfrm>
                <a:off x="9771856" y="6216650"/>
                <a:ext cx="6985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22">
                    <a:moveTo>
                      <a:pt x="1" y="1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3" y="1"/>
                      <a:pt x="6" y="0"/>
                      <a:pt x="7" y="3"/>
                    </a:cubicBezTo>
                    <a:cubicBezTo>
                      <a:pt x="8" y="4"/>
                      <a:pt x="7" y="7"/>
                      <a:pt x="7" y="8"/>
                    </a:cubicBezTo>
                    <a:cubicBezTo>
                      <a:pt x="6" y="11"/>
                      <a:pt x="5" y="14"/>
                      <a:pt x="4" y="17"/>
                    </a:cubicBezTo>
                    <a:cubicBezTo>
                      <a:pt x="4" y="18"/>
                      <a:pt x="3" y="22"/>
                      <a:pt x="1" y="19"/>
                    </a:cubicBezTo>
                    <a:cubicBezTo>
                      <a:pt x="1" y="18"/>
                      <a:pt x="2" y="15"/>
                      <a:pt x="2" y="14"/>
                    </a:cubicBezTo>
                    <a:cubicBezTo>
                      <a:pt x="2" y="10"/>
                      <a:pt x="2" y="6"/>
                      <a:pt x="2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8"/>
                      <a:pt x="1" y="13"/>
                      <a:pt x="0" y="19"/>
                    </a:cubicBezTo>
                    <a:cubicBezTo>
                      <a:pt x="0" y="21"/>
                      <a:pt x="0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5" y="18"/>
                      <a:pt x="7" y="14"/>
                      <a:pt x="8" y="10"/>
                    </a:cubicBezTo>
                    <a:cubicBezTo>
                      <a:pt x="8" y="7"/>
                      <a:pt x="9" y="3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8" name="Freeform 506"/>
              <p:cNvSpPr/>
              <p:nvPr/>
            </p:nvSpPr>
            <p:spPr>
              <a:xfrm>
                <a:off x="11289506" y="623887"/>
                <a:ext cx="377825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9" h="46">
                    <a:moveTo>
                      <a:pt x="47" y="12"/>
                    </a:moveTo>
                    <a:cubicBezTo>
                      <a:pt x="48" y="6"/>
                      <a:pt x="38" y="1"/>
                      <a:pt x="33" y="0"/>
                    </a:cubicBezTo>
                    <a:cubicBezTo>
                      <a:pt x="32" y="0"/>
                      <a:pt x="32" y="2"/>
                      <a:pt x="33" y="2"/>
                    </a:cubicBezTo>
                    <a:cubicBezTo>
                      <a:pt x="35" y="2"/>
                      <a:pt x="49" y="8"/>
                      <a:pt x="44" y="13"/>
                    </a:cubicBezTo>
                    <a:cubicBezTo>
                      <a:pt x="41" y="16"/>
                      <a:pt x="35" y="15"/>
                      <a:pt x="32" y="14"/>
                    </a:cubicBezTo>
                    <a:cubicBezTo>
                      <a:pt x="31" y="14"/>
                      <a:pt x="30" y="15"/>
                      <a:pt x="30" y="16"/>
                    </a:cubicBezTo>
                    <a:cubicBezTo>
                      <a:pt x="31" y="19"/>
                      <a:pt x="33" y="21"/>
                      <a:pt x="34" y="24"/>
                    </a:cubicBezTo>
                    <a:cubicBezTo>
                      <a:pt x="37" y="34"/>
                      <a:pt x="30" y="39"/>
                      <a:pt x="22" y="40"/>
                    </a:cubicBezTo>
                    <a:cubicBezTo>
                      <a:pt x="18" y="40"/>
                      <a:pt x="1" y="39"/>
                      <a:pt x="4" y="32"/>
                    </a:cubicBezTo>
                    <a:cubicBezTo>
                      <a:pt x="5" y="31"/>
                      <a:pt x="4" y="31"/>
                      <a:pt x="3" y="31"/>
                    </a:cubicBezTo>
                    <a:cubicBezTo>
                      <a:pt x="2" y="32"/>
                      <a:pt x="2" y="32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13" y="46"/>
                      <a:pt x="45" y="44"/>
                      <a:pt x="35" y="21"/>
                    </a:cubicBezTo>
                    <a:cubicBezTo>
                      <a:pt x="31" y="13"/>
                      <a:pt x="37" y="20"/>
                      <a:pt x="43" y="17"/>
                    </a:cubicBezTo>
                    <a:cubicBezTo>
                      <a:pt x="44" y="17"/>
                      <a:pt x="46" y="14"/>
                      <a:pt x="47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9" name="Freeform 507"/>
              <p:cNvSpPr/>
              <p:nvPr/>
            </p:nvSpPr>
            <p:spPr>
              <a:xfrm>
                <a:off x="11619706" y="863600"/>
                <a:ext cx="209550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3">
                    <a:moveTo>
                      <a:pt x="26" y="20"/>
                    </a:moveTo>
                    <a:cubicBezTo>
                      <a:pt x="23" y="18"/>
                      <a:pt x="20" y="15"/>
                      <a:pt x="16" y="13"/>
                    </a:cubicBezTo>
                    <a:cubicBezTo>
                      <a:pt x="19" y="9"/>
                      <a:pt x="22" y="6"/>
                      <a:pt x="24" y="2"/>
                    </a:cubicBezTo>
                    <a:cubicBezTo>
                      <a:pt x="25" y="1"/>
                      <a:pt x="23" y="0"/>
                      <a:pt x="23" y="1"/>
                    </a:cubicBezTo>
                    <a:cubicBezTo>
                      <a:pt x="20" y="5"/>
                      <a:pt x="17" y="8"/>
                      <a:pt x="15" y="12"/>
                    </a:cubicBezTo>
                    <a:cubicBezTo>
                      <a:pt x="11" y="9"/>
                      <a:pt x="7" y="7"/>
                      <a:pt x="5" y="4"/>
                    </a:cubicBezTo>
                    <a:cubicBezTo>
                      <a:pt x="4" y="1"/>
                      <a:pt x="0" y="5"/>
                      <a:pt x="3" y="7"/>
                    </a:cubicBezTo>
                    <a:cubicBezTo>
                      <a:pt x="7" y="8"/>
                      <a:pt x="10" y="11"/>
                      <a:pt x="13" y="14"/>
                    </a:cubicBezTo>
                    <a:cubicBezTo>
                      <a:pt x="13" y="14"/>
                      <a:pt x="12" y="15"/>
                      <a:pt x="11" y="16"/>
                    </a:cubicBezTo>
                    <a:cubicBezTo>
                      <a:pt x="7" y="21"/>
                      <a:pt x="3" y="26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6" y="29"/>
                      <a:pt x="9" y="23"/>
                      <a:pt x="12" y="19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17"/>
                      <a:pt x="21" y="20"/>
                      <a:pt x="24" y="22"/>
                    </a:cubicBezTo>
                    <a:cubicBezTo>
                      <a:pt x="25" y="23"/>
                      <a:pt x="27" y="21"/>
                      <a:pt x="2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0" name="Freeform 508"/>
              <p:cNvSpPr/>
              <p:nvPr/>
            </p:nvSpPr>
            <p:spPr>
              <a:xfrm>
                <a:off x="11805444" y="939800"/>
                <a:ext cx="307975" cy="463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60">
                    <a:moveTo>
                      <a:pt x="39" y="27"/>
                    </a:moveTo>
                    <a:cubicBezTo>
                      <a:pt x="40" y="26"/>
                      <a:pt x="39" y="24"/>
                      <a:pt x="37" y="25"/>
                    </a:cubicBezTo>
                    <a:cubicBezTo>
                      <a:pt x="32" y="29"/>
                      <a:pt x="26" y="33"/>
                      <a:pt x="21" y="38"/>
                    </a:cubicBezTo>
                    <a:cubicBezTo>
                      <a:pt x="16" y="37"/>
                      <a:pt x="6" y="29"/>
                      <a:pt x="6" y="26"/>
                    </a:cubicBezTo>
                    <a:cubicBezTo>
                      <a:pt x="6" y="22"/>
                      <a:pt x="14" y="17"/>
                      <a:pt x="17" y="14"/>
                    </a:cubicBezTo>
                    <a:cubicBezTo>
                      <a:pt x="21" y="10"/>
                      <a:pt x="24" y="6"/>
                      <a:pt x="26" y="2"/>
                    </a:cubicBezTo>
                    <a:cubicBezTo>
                      <a:pt x="27" y="1"/>
                      <a:pt x="26" y="0"/>
                      <a:pt x="25" y="1"/>
                    </a:cubicBezTo>
                    <a:cubicBezTo>
                      <a:pt x="18" y="10"/>
                      <a:pt x="11" y="18"/>
                      <a:pt x="1" y="24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4" y="29"/>
                      <a:pt x="11" y="38"/>
                      <a:pt x="17" y="41"/>
                    </a:cubicBezTo>
                    <a:cubicBezTo>
                      <a:pt x="11" y="46"/>
                      <a:pt x="6" y="51"/>
                      <a:pt x="1" y="57"/>
                    </a:cubicBezTo>
                    <a:cubicBezTo>
                      <a:pt x="0" y="58"/>
                      <a:pt x="1" y="60"/>
                      <a:pt x="2" y="59"/>
                    </a:cubicBezTo>
                    <a:cubicBezTo>
                      <a:pt x="9" y="54"/>
                      <a:pt x="15" y="48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28" y="42"/>
                      <a:pt x="35" y="31"/>
                      <a:pt x="39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1" name="Freeform 509"/>
              <p:cNvSpPr/>
              <p:nvPr/>
            </p:nvSpPr>
            <p:spPr>
              <a:xfrm>
                <a:off x="12067381" y="1309687"/>
                <a:ext cx="93663" cy="936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2">
                    <a:moveTo>
                      <a:pt x="1" y="1"/>
                    </a:moveTo>
                    <a:cubicBezTo>
                      <a:pt x="4" y="3"/>
                      <a:pt x="6" y="4"/>
                      <a:pt x="7" y="6"/>
                    </a:cubicBezTo>
                    <a:cubicBezTo>
                      <a:pt x="9" y="8"/>
                      <a:pt x="9" y="10"/>
                      <a:pt x="11" y="12"/>
                    </a:cubicBezTo>
                    <a:cubicBezTo>
                      <a:pt x="11" y="12"/>
                      <a:pt x="12" y="12"/>
                      <a:pt x="12" y="11"/>
                    </a:cubicBezTo>
                    <a:cubicBezTo>
                      <a:pt x="12" y="9"/>
                      <a:pt x="10" y="6"/>
                      <a:pt x="9" y="4"/>
                    </a:cubicBezTo>
                    <a:cubicBezTo>
                      <a:pt x="7" y="2"/>
                      <a:pt x="4" y="1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2" name="Freeform 510"/>
              <p:cNvSpPr/>
              <p:nvPr/>
            </p:nvSpPr>
            <p:spPr>
              <a:xfrm>
                <a:off x="11991181" y="1387475"/>
                <a:ext cx="14605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3">
                    <a:moveTo>
                      <a:pt x="18" y="12"/>
                    </a:moveTo>
                    <a:cubicBezTo>
                      <a:pt x="19" y="13"/>
                      <a:pt x="19" y="12"/>
                      <a:pt x="19" y="12"/>
                    </a:cubicBezTo>
                    <a:cubicBezTo>
                      <a:pt x="15" y="7"/>
                      <a:pt x="8" y="3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ubicBezTo>
                      <a:pt x="4" y="4"/>
                      <a:pt x="7" y="5"/>
                      <a:pt x="10" y="7"/>
                    </a:cubicBezTo>
                    <a:cubicBezTo>
                      <a:pt x="13" y="9"/>
                      <a:pt x="15" y="11"/>
                      <a:pt x="18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3" name="Freeform 511"/>
              <p:cNvSpPr/>
              <p:nvPr/>
            </p:nvSpPr>
            <p:spPr>
              <a:xfrm>
                <a:off x="12005469" y="1309687"/>
                <a:ext cx="479425" cy="401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2" h="52">
                    <a:moveTo>
                      <a:pt x="62" y="23"/>
                    </a:moveTo>
                    <a:cubicBezTo>
                      <a:pt x="54" y="15"/>
                      <a:pt x="47" y="7"/>
                      <a:pt x="40" y="0"/>
                    </a:cubicBezTo>
                    <a:cubicBezTo>
                      <a:pt x="39" y="0"/>
                      <a:pt x="38" y="1"/>
                      <a:pt x="38" y="1"/>
                    </a:cubicBezTo>
                    <a:cubicBezTo>
                      <a:pt x="41" y="5"/>
                      <a:pt x="44" y="8"/>
                      <a:pt x="47" y="12"/>
                    </a:cubicBezTo>
                    <a:cubicBezTo>
                      <a:pt x="48" y="13"/>
                      <a:pt x="56" y="20"/>
                      <a:pt x="56" y="22"/>
                    </a:cubicBezTo>
                    <a:cubicBezTo>
                      <a:pt x="57" y="26"/>
                      <a:pt x="42" y="30"/>
                      <a:pt x="38" y="32"/>
                    </a:cubicBezTo>
                    <a:cubicBezTo>
                      <a:pt x="35" y="30"/>
                      <a:pt x="33" y="28"/>
                      <a:pt x="30" y="26"/>
                    </a:cubicBezTo>
                    <a:cubicBezTo>
                      <a:pt x="29" y="25"/>
                      <a:pt x="28" y="27"/>
                      <a:pt x="29" y="27"/>
                    </a:cubicBezTo>
                    <a:cubicBezTo>
                      <a:pt x="30" y="29"/>
                      <a:pt x="32" y="31"/>
                      <a:pt x="35" y="33"/>
                    </a:cubicBezTo>
                    <a:cubicBezTo>
                      <a:pt x="28" y="36"/>
                      <a:pt x="21" y="38"/>
                      <a:pt x="15" y="41"/>
                    </a:cubicBezTo>
                    <a:cubicBezTo>
                      <a:pt x="10" y="43"/>
                      <a:pt x="4" y="45"/>
                      <a:pt x="0" y="49"/>
                    </a:cubicBezTo>
                    <a:cubicBezTo>
                      <a:pt x="0" y="49"/>
                      <a:pt x="0" y="50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2" y="52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0"/>
                      <a:pt x="3" y="49"/>
                      <a:pt x="3" y="49"/>
                    </a:cubicBezTo>
                    <a:cubicBezTo>
                      <a:pt x="6" y="50"/>
                      <a:pt x="13" y="45"/>
                      <a:pt x="16" y="44"/>
                    </a:cubicBezTo>
                    <a:cubicBezTo>
                      <a:pt x="21" y="42"/>
                      <a:pt x="26" y="40"/>
                      <a:pt x="31" y="38"/>
                    </a:cubicBezTo>
                    <a:cubicBezTo>
                      <a:pt x="33" y="37"/>
                      <a:pt x="35" y="36"/>
                      <a:pt x="38" y="35"/>
                    </a:cubicBezTo>
                    <a:cubicBezTo>
                      <a:pt x="40" y="37"/>
                      <a:pt x="43" y="38"/>
                      <a:pt x="45" y="38"/>
                    </a:cubicBezTo>
                    <a:cubicBezTo>
                      <a:pt x="46" y="39"/>
                      <a:pt x="46" y="38"/>
                      <a:pt x="46" y="38"/>
                    </a:cubicBezTo>
                    <a:cubicBezTo>
                      <a:pt x="44" y="36"/>
                      <a:pt x="43" y="35"/>
                      <a:pt x="41" y="34"/>
                    </a:cubicBezTo>
                    <a:cubicBezTo>
                      <a:pt x="48" y="31"/>
                      <a:pt x="54" y="28"/>
                      <a:pt x="61" y="25"/>
                    </a:cubicBezTo>
                    <a:cubicBezTo>
                      <a:pt x="62" y="25"/>
                      <a:pt x="62" y="24"/>
                      <a:pt x="6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4" name="Freeform 529"/>
              <p:cNvSpPr>
                <a:spLocks noEditPoints="1"/>
              </p:cNvSpPr>
              <p:nvPr/>
            </p:nvSpPr>
            <p:spPr>
              <a:xfrm>
                <a:off x="1312069" y="5407025"/>
                <a:ext cx="755650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07">
                    <a:moveTo>
                      <a:pt x="94" y="6"/>
                    </a:moveTo>
                    <a:cubicBezTo>
                      <a:pt x="88" y="0"/>
                      <a:pt x="67" y="2"/>
                      <a:pt x="59" y="2"/>
                    </a:cubicBezTo>
                    <a:cubicBezTo>
                      <a:pt x="45" y="3"/>
                      <a:pt x="31" y="4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9" y="30"/>
                      <a:pt x="4" y="57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1" y="91"/>
                      <a:pt x="0" y="99"/>
                      <a:pt x="11" y="102"/>
                    </a:cubicBezTo>
                    <a:cubicBezTo>
                      <a:pt x="20" y="106"/>
                      <a:pt x="36" y="105"/>
                      <a:pt x="46" y="105"/>
                    </a:cubicBezTo>
                    <a:cubicBezTo>
                      <a:pt x="61" y="106"/>
                      <a:pt x="75" y="106"/>
                      <a:pt x="89" y="107"/>
                    </a:cubicBezTo>
                    <a:cubicBezTo>
                      <a:pt x="90" y="107"/>
                      <a:pt x="91" y="105"/>
                      <a:pt x="90" y="104"/>
                    </a:cubicBezTo>
                    <a:cubicBezTo>
                      <a:pt x="89" y="103"/>
                      <a:pt x="88" y="103"/>
                      <a:pt x="86" y="102"/>
                    </a:cubicBezTo>
                    <a:cubicBezTo>
                      <a:pt x="88" y="99"/>
                      <a:pt x="88" y="95"/>
                      <a:pt x="88" y="91"/>
                    </a:cubicBezTo>
                    <a:cubicBezTo>
                      <a:pt x="88" y="90"/>
                      <a:pt x="88" y="89"/>
                      <a:pt x="89" y="88"/>
                    </a:cubicBezTo>
                    <a:cubicBezTo>
                      <a:pt x="89" y="87"/>
                      <a:pt x="90" y="86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1" y="84"/>
                      <a:pt x="90" y="83"/>
                    </a:cubicBezTo>
                    <a:cubicBezTo>
                      <a:pt x="91" y="83"/>
                      <a:pt x="92" y="83"/>
                      <a:pt x="93" y="83"/>
                    </a:cubicBezTo>
                    <a:cubicBezTo>
                      <a:pt x="93" y="83"/>
                      <a:pt x="94" y="83"/>
                      <a:pt x="94" y="83"/>
                    </a:cubicBezTo>
                    <a:cubicBezTo>
                      <a:pt x="94" y="65"/>
                      <a:pt x="95" y="47"/>
                      <a:pt x="95" y="29"/>
                    </a:cubicBezTo>
                    <a:cubicBezTo>
                      <a:pt x="95" y="24"/>
                      <a:pt x="98" y="10"/>
                      <a:pt x="94" y="6"/>
                    </a:cubicBezTo>
                    <a:close/>
                    <a:moveTo>
                      <a:pt x="13" y="89"/>
                    </a:moveTo>
                    <a:cubicBezTo>
                      <a:pt x="37" y="90"/>
                      <a:pt x="62" y="89"/>
                      <a:pt x="86" y="91"/>
                    </a:cubicBezTo>
                    <a:cubicBezTo>
                      <a:pt x="86" y="91"/>
                      <a:pt x="86" y="92"/>
                      <a:pt x="86" y="93"/>
                    </a:cubicBezTo>
                    <a:cubicBezTo>
                      <a:pt x="86" y="93"/>
                      <a:pt x="86" y="94"/>
                      <a:pt x="86" y="94"/>
                    </a:cubicBezTo>
                    <a:cubicBezTo>
                      <a:pt x="75" y="93"/>
                      <a:pt x="64" y="94"/>
                      <a:pt x="53" y="93"/>
                    </a:cubicBezTo>
                    <a:cubicBezTo>
                      <a:pt x="40" y="92"/>
                      <a:pt x="26" y="90"/>
                      <a:pt x="13" y="90"/>
                    </a:cubicBezTo>
                    <a:cubicBezTo>
                      <a:pt x="13" y="90"/>
                      <a:pt x="13" y="89"/>
                      <a:pt x="13" y="89"/>
                    </a:cubicBezTo>
                    <a:close/>
                    <a:moveTo>
                      <a:pt x="86" y="90"/>
                    </a:moveTo>
                    <a:cubicBezTo>
                      <a:pt x="62" y="87"/>
                      <a:pt x="38" y="87"/>
                      <a:pt x="14" y="88"/>
                    </a:cubicBezTo>
                    <a:cubicBezTo>
                      <a:pt x="14" y="88"/>
                      <a:pt x="14" y="87"/>
                      <a:pt x="14" y="87"/>
                    </a:cubicBezTo>
                    <a:cubicBezTo>
                      <a:pt x="38" y="86"/>
                      <a:pt x="62" y="87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6" y="89"/>
                      <a:pt x="86" y="89"/>
                      <a:pt x="86" y="90"/>
                    </a:cubicBezTo>
                    <a:cubicBezTo>
                      <a:pt x="86" y="90"/>
                      <a:pt x="86" y="90"/>
                      <a:pt x="86" y="90"/>
                    </a:cubicBezTo>
                    <a:close/>
                    <a:moveTo>
                      <a:pt x="50" y="103"/>
                    </a:moveTo>
                    <a:cubicBezTo>
                      <a:pt x="40" y="102"/>
                      <a:pt x="28" y="103"/>
                      <a:pt x="18" y="100"/>
                    </a:cubicBezTo>
                    <a:cubicBezTo>
                      <a:pt x="17" y="100"/>
                      <a:pt x="16" y="100"/>
                      <a:pt x="15" y="100"/>
                    </a:cubicBezTo>
                    <a:cubicBezTo>
                      <a:pt x="20" y="101"/>
                      <a:pt x="26" y="100"/>
                      <a:pt x="30" y="101"/>
                    </a:cubicBezTo>
                    <a:cubicBezTo>
                      <a:pt x="40" y="102"/>
                      <a:pt x="51" y="103"/>
                      <a:pt x="61" y="103"/>
                    </a:cubicBezTo>
                    <a:cubicBezTo>
                      <a:pt x="68" y="103"/>
                      <a:pt x="77" y="105"/>
                      <a:pt x="83" y="104"/>
                    </a:cubicBezTo>
                    <a:cubicBezTo>
                      <a:pt x="72" y="105"/>
                      <a:pt x="61" y="104"/>
                      <a:pt x="50" y="103"/>
                    </a:cubicBezTo>
                    <a:close/>
                    <a:moveTo>
                      <a:pt x="64" y="101"/>
                    </a:moveTo>
                    <a:cubicBezTo>
                      <a:pt x="53" y="100"/>
                      <a:pt x="32" y="102"/>
                      <a:pt x="21" y="98"/>
                    </a:cubicBezTo>
                    <a:cubicBezTo>
                      <a:pt x="16" y="98"/>
                      <a:pt x="13" y="97"/>
                      <a:pt x="13" y="94"/>
                    </a:cubicBezTo>
                    <a:cubicBezTo>
                      <a:pt x="35" y="97"/>
                      <a:pt x="59" y="100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59" y="96"/>
                      <a:pt x="36" y="94"/>
                      <a:pt x="13" y="93"/>
                    </a:cubicBezTo>
                    <a:cubicBezTo>
                      <a:pt x="13" y="92"/>
                      <a:pt x="13" y="92"/>
                      <a:pt x="13" y="91"/>
                    </a:cubicBezTo>
                    <a:cubicBezTo>
                      <a:pt x="37" y="92"/>
                      <a:pt x="62" y="96"/>
                      <a:pt x="86" y="95"/>
                    </a:cubicBezTo>
                    <a:cubicBezTo>
                      <a:pt x="86" y="97"/>
                      <a:pt x="85" y="99"/>
                      <a:pt x="85" y="102"/>
                    </a:cubicBezTo>
                    <a:cubicBezTo>
                      <a:pt x="79" y="100"/>
                      <a:pt x="70" y="101"/>
                      <a:pt x="64" y="101"/>
                    </a:cubicBezTo>
                    <a:close/>
                    <a:moveTo>
                      <a:pt x="87" y="87"/>
                    </a:moveTo>
                    <a:cubicBezTo>
                      <a:pt x="87" y="87"/>
                      <a:pt x="87" y="87"/>
                      <a:pt x="87" y="87"/>
                    </a:cubicBezTo>
                    <a:cubicBezTo>
                      <a:pt x="63" y="84"/>
                      <a:pt x="38" y="85"/>
                      <a:pt x="14" y="86"/>
                    </a:cubicBezTo>
                    <a:cubicBezTo>
                      <a:pt x="14" y="85"/>
                      <a:pt x="14" y="85"/>
                      <a:pt x="15" y="85"/>
                    </a:cubicBezTo>
                    <a:cubicBezTo>
                      <a:pt x="17" y="85"/>
                      <a:pt x="19" y="84"/>
                      <a:pt x="21" y="84"/>
                    </a:cubicBezTo>
                    <a:cubicBezTo>
                      <a:pt x="28" y="82"/>
                      <a:pt x="40" y="83"/>
                      <a:pt x="47" y="83"/>
                    </a:cubicBezTo>
                    <a:cubicBezTo>
                      <a:pt x="61" y="83"/>
                      <a:pt x="74" y="83"/>
                      <a:pt x="87" y="83"/>
                    </a:cubicBezTo>
                    <a:cubicBezTo>
                      <a:pt x="87" y="83"/>
                      <a:pt x="88" y="84"/>
                      <a:pt x="88" y="84"/>
                    </a:cubicBezTo>
                    <a:cubicBezTo>
                      <a:pt x="87" y="84"/>
                      <a:pt x="87" y="85"/>
                      <a:pt x="88" y="85"/>
                    </a:cubicBezTo>
                    <a:cubicBezTo>
                      <a:pt x="88" y="85"/>
                      <a:pt x="87" y="86"/>
                      <a:pt x="87" y="87"/>
                    </a:cubicBezTo>
                    <a:close/>
                    <a:moveTo>
                      <a:pt x="92" y="49"/>
                    </a:moveTo>
                    <a:cubicBezTo>
                      <a:pt x="92" y="56"/>
                      <a:pt x="95" y="70"/>
                      <a:pt x="92" y="76"/>
                    </a:cubicBezTo>
                    <a:cubicBezTo>
                      <a:pt x="88" y="84"/>
                      <a:pt x="74" y="80"/>
                      <a:pt x="67" y="80"/>
                    </a:cubicBezTo>
                    <a:cubicBezTo>
                      <a:pt x="48" y="80"/>
                      <a:pt x="30" y="81"/>
                      <a:pt x="11" y="83"/>
                    </a:cubicBezTo>
                    <a:cubicBezTo>
                      <a:pt x="11" y="83"/>
                      <a:pt x="11" y="82"/>
                      <a:pt x="11" y="82"/>
                    </a:cubicBezTo>
                    <a:cubicBezTo>
                      <a:pt x="11" y="82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8" y="83"/>
                    </a:cubicBezTo>
                    <a:cubicBezTo>
                      <a:pt x="7" y="83"/>
                      <a:pt x="7" y="83"/>
                      <a:pt x="7" y="84"/>
                    </a:cubicBezTo>
                    <a:cubicBezTo>
                      <a:pt x="6" y="88"/>
                      <a:pt x="5" y="91"/>
                      <a:pt x="6" y="94"/>
                    </a:cubicBezTo>
                    <a:cubicBezTo>
                      <a:pt x="4" y="91"/>
                      <a:pt x="4" y="87"/>
                      <a:pt x="4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8" y="56"/>
                      <a:pt x="12" y="31"/>
                      <a:pt x="18" y="6"/>
                    </a:cubicBezTo>
                    <a:cubicBezTo>
                      <a:pt x="35" y="6"/>
                      <a:pt x="52" y="4"/>
                      <a:pt x="69" y="4"/>
                    </a:cubicBezTo>
                    <a:cubicBezTo>
                      <a:pt x="81" y="5"/>
                      <a:pt x="90" y="6"/>
                      <a:pt x="93" y="19"/>
                    </a:cubicBezTo>
                    <a:cubicBezTo>
                      <a:pt x="95" y="28"/>
                      <a:pt x="93" y="40"/>
                      <a:pt x="92" y="49"/>
                    </a:cubicBezTo>
                    <a:close/>
                    <a:moveTo>
                      <a:pt x="6" y="94"/>
                    </a:move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5" name="Freeform 530"/>
              <p:cNvSpPr/>
              <p:nvPr/>
            </p:nvSpPr>
            <p:spPr>
              <a:xfrm>
                <a:off x="1373981" y="5468938"/>
                <a:ext cx="100013" cy="539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70">
                    <a:moveTo>
                      <a:pt x="12" y="1"/>
                    </a:moveTo>
                    <a:cubicBezTo>
                      <a:pt x="6" y="23"/>
                      <a:pt x="2" y="46"/>
                      <a:pt x="0" y="69"/>
                    </a:cubicBezTo>
                    <a:cubicBezTo>
                      <a:pt x="0" y="70"/>
                      <a:pt x="2" y="70"/>
                      <a:pt x="2" y="70"/>
                    </a:cubicBezTo>
                    <a:cubicBezTo>
                      <a:pt x="5" y="47"/>
                      <a:pt x="9" y="24"/>
                      <a:pt x="13" y="1"/>
                    </a:cubicBezTo>
                    <a:cubicBezTo>
                      <a:pt x="13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6" name="Freeform 531"/>
              <p:cNvSpPr>
                <a:spLocks noEditPoints="1"/>
              </p:cNvSpPr>
              <p:nvPr/>
            </p:nvSpPr>
            <p:spPr>
              <a:xfrm>
                <a:off x="1581944" y="5522913"/>
                <a:ext cx="2698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21">
                    <a:moveTo>
                      <a:pt x="34" y="1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23" y="0"/>
                      <a:pt x="13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2" y="20"/>
                      <a:pt x="22" y="20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14"/>
                      <a:pt x="35" y="8"/>
                      <a:pt x="35" y="2"/>
                    </a:cubicBezTo>
                    <a:cubicBezTo>
                      <a:pt x="35" y="1"/>
                      <a:pt x="34" y="1"/>
                      <a:pt x="34" y="1"/>
                    </a:cubicBezTo>
                    <a:close/>
                    <a:moveTo>
                      <a:pt x="2" y="20"/>
                    </a:moveTo>
                    <a:cubicBezTo>
                      <a:pt x="2" y="14"/>
                      <a:pt x="3" y="8"/>
                      <a:pt x="3" y="3"/>
                    </a:cubicBezTo>
                    <a:cubicBezTo>
                      <a:pt x="13" y="2"/>
                      <a:pt x="23" y="2"/>
                      <a:pt x="33" y="2"/>
                    </a:cubicBezTo>
                    <a:cubicBezTo>
                      <a:pt x="33" y="8"/>
                      <a:pt x="33" y="14"/>
                      <a:pt x="33" y="20"/>
                    </a:cubicBezTo>
                    <a:cubicBezTo>
                      <a:pt x="22" y="18"/>
                      <a:pt x="12" y="19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7" name="Freeform 532"/>
              <p:cNvSpPr>
                <a:spLocks noEditPoints="1"/>
              </p:cNvSpPr>
              <p:nvPr/>
            </p:nvSpPr>
            <p:spPr>
              <a:xfrm>
                <a:off x="7774781" y="4149725"/>
                <a:ext cx="971550" cy="6016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6" h="78">
                    <a:moveTo>
                      <a:pt x="94" y="3"/>
                    </a:moveTo>
                    <a:cubicBezTo>
                      <a:pt x="90" y="6"/>
                      <a:pt x="88" y="9"/>
                      <a:pt x="87" y="13"/>
                    </a:cubicBezTo>
                    <a:cubicBezTo>
                      <a:pt x="86" y="16"/>
                      <a:pt x="85" y="18"/>
                      <a:pt x="85" y="21"/>
                    </a:cubicBezTo>
                    <a:cubicBezTo>
                      <a:pt x="85" y="22"/>
                      <a:pt x="85" y="24"/>
                      <a:pt x="85" y="25"/>
                    </a:cubicBezTo>
                    <a:cubicBezTo>
                      <a:pt x="85" y="28"/>
                      <a:pt x="82" y="29"/>
                      <a:pt x="80" y="31"/>
                    </a:cubicBezTo>
                    <a:cubicBezTo>
                      <a:pt x="72" y="31"/>
                      <a:pt x="67" y="34"/>
                      <a:pt x="65" y="35"/>
                    </a:cubicBezTo>
                    <a:cubicBezTo>
                      <a:pt x="48" y="44"/>
                      <a:pt x="32" y="53"/>
                      <a:pt x="17" y="64"/>
                    </a:cubicBezTo>
                    <a:cubicBezTo>
                      <a:pt x="11" y="68"/>
                      <a:pt x="5" y="72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3" y="65"/>
                      <a:pt x="46" y="54"/>
                      <a:pt x="69" y="42"/>
                    </a:cubicBezTo>
                    <a:cubicBezTo>
                      <a:pt x="71" y="41"/>
                      <a:pt x="73" y="39"/>
                      <a:pt x="75" y="39"/>
                    </a:cubicBezTo>
                    <a:cubicBezTo>
                      <a:pt x="76" y="39"/>
                      <a:pt x="76" y="39"/>
                      <a:pt x="77" y="39"/>
                    </a:cubicBezTo>
                    <a:cubicBezTo>
                      <a:pt x="77" y="39"/>
                      <a:pt x="76" y="39"/>
                      <a:pt x="76" y="40"/>
                    </a:cubicBezTo>
                    <a:cubicBezTo>
                      <a:pt x="74" y="42"/>
                      <a:pt x="72" y="42"/>
                      <a:pt x="70" y="43"/>
                    </a:cubicBezTo>
                    <a:cubicBezTo>
                      <a:pt x="46" y="54"/>
                      <a:pt x="23" y="67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" y="77"/>
                      <a:pt x="14" y="74"/>
                      <a:pt x="21" y="72"/>
                    </a:cubicBezTo>
                    <a:cubicBezTo>
                      <a:pt x="39" y="66"/>
                      <a:pt x="55" y="59"/>
                      <a:pt x="73" y="50"/>
                    </a:cubicBezTo>
                    <a:cubicBezTo>
                      <a:pt x="75" y="49"/>
                      <a:pt x="80" y="46"/>
                      <a:pt x="85" y="40"/>
                    </a:cubicBezTo>
                    <a:cubicBezTo>
                      <a:pt x="88" y="40"/>
                      <a:pt x="90" y="39"/>
                      <a:pt x="93" y="40"/>
                    </a:cubicBezTo>
                    <a:cubicBezTo>
                      <a:pt x="94" y="40"/>
                      <a:pt x="95" y="42"/>
                      <a:pt x="96" y="42"/>
                    </a:cubicBezTo>
                    <a:cubicBezTo>
                      <a:pt x="98" y="44"/>
                      <a:pt x="101" y="45"/>
                      <a:pt x="104" y="45"/>
                    </a:cubicBezTo>
                    <a:cubicBezTo>
                      <a:pt x="108" y="46"/>
                      <a:pt x="112" y="47"/>
                      <a:pt x="116" y="46"/>
                    </a:cubicBezTo>
                    <a:cubicBezTo>
                      <a:pt x="120" y="44"/>
                      <a:pt x="123" y="42"/>
                      <a:pt x="124" y="38"/>
                    </a:cubicBezTo>
                    <a:cubicBezTo>
                      <a:pt x="126" y="34"/>
                      <a:pt x="124" y="29"/>
                      <a:pt x="122" y="25"/>
                    </a:cubicBezTo>
                    <a:cubicBezTo>
                      <a:pt x="121" y="24"/>
                      <a:pt x="120" y="23"/>
                      <a:pt x="118" y="22"/>
                    </a:cubicBezTo>
                    <a:cubicBezTo>
                      <a:pt x="118" y="22"/>
                      <a:pt x="117" y="22"/>
                      <a:pt x="116" y="22"/>
                    </a:cubicBezTo>
                    <a:cubicBezTo>
                      <a:pt x="110" y="23"/>
                      <a:pt x="104" y="27"/>
                      <a:pt x="98" y="29"/>
                    </a:cubicBezTo>
                    <a:cubicBezTo>
                      <a:pt x="96" y="31"/>
                      <a:pt x="93" y="31"/>
                      <a:pt x="91" y="31"/>
                    </a:cubicBezTo>
                    <a:cubicBezTo>
                      <a:pt x="92" y="30"/>
                      <a:pt x="94" y="28"/>
                      <a:pt x="97" y="27"/>
                    </a:cubicBezTo>
                    <a:cubicBezTo>
                      <a:pt x="102" y="24"/>
                      <a:pt x="108" y="21"/>
                      <a:pt x="113" y="17"/>
                    </a:cubicBezTo>
                    <a:cubicBezTo>
                      <a:pt x="114" y="16"/>
                      <a:pt x="114" y="15"/>
                      <a:pt x="114" y="15"/>
                    </a:cubicBezTo>
                    <a:cubicBezTo>
                      <a:pt x="115" y="13"/>
                      <a:pt x="114" y="12"/>
                      <a:pt x="114" y="10"/>
                    </a:cubicBezTo>
                    <a:cubicBezTo>
                      <a:pt x="112" y="7"/>
                      <a:pt x="109" y="2"/>
                      <a:pt x="105" y="1"/>
                    </a:cubicBezTo>
                    <a:cubicBezTo>
                      <a:pt x="101" y="0"/>
                      <a:pt x="97" y="1"/>
                      <a:pt x="94" y="3"/>
                    </a:cubicBezTo>
                    <a:close/>
                    <a:moveTo>
                      <a:pt x="108" y="28"/>
                    </a:moveTo>
                    <a:cubicBezTo>
                      <a:pt x="114" y="26"/>
                      <a:pt x="120" y="29"/>
                      <a:pt x="121" y="33"/>
                    </a:cubicBezTo>
                    <a:cubicBezTo>
                      <a:pt x="122" y="37"/>
                      <a:pt x="118" y="42"/>
                      <a:pt x="111" y="43"/>
                    </a:cubicBezTo>
                    <a:cubicBezTo>
                      <a:pt x="105" y="44"/>
                      <a:pt x="99" y="42"/>
                      <a:pt x="98" y="38"/>
                    </a:cubicBezTo>
                    <a:cubicBezTo>
                      <a:pt x="97" y="34"/>
                      <a:pt x="102" y="29"/>
                      <a:pt x="108" y="28"/>
                    </a:cubicBezTo>
                    <a:close/>
                    <a:moveTo>
                      <a:pt x="85" y="35"/>
                    </a:moveTo>
                    <a:cubicBezTo>
                      <a:pt x="85" y="36"/>
                      <a:pt x="85" y="37"/>
                      <a:pt x="84" y="38"/>
                    </a:cubicBezTo>
                    <a:cubicBezTo>
                      <a:pt x="83" y="38"/>
                      <a:pt x="81" y="38"/>
                      <a:pt x="81" y="37"/>
                    </a:cubicBezTo>
                    <a:cubicBezTo>
                      <a:pt x="80" y="36"/>
                      <a:pt x="81" y="34"/>
                      <a:pt x="82" y="34"/>
                    </a:cubicBezTo>
                    <a:cubicBezTo>
                      <a:pt x="83" y="33"/>
                      <a:pt x="84" y="34"/>
                      <a:pt x="85" y="35"/>
                    </a:cubicBezTo>
                    <a:close/>
                    <a:moveTo>
                      <a:pt x="107" y="6"/>
                    </a:moveTo>
                    <a:cubicBezTo>
                      <a:pt x="110" y="9"/>
                      <a:pt x="108" y="15"/>
                      <a:pt x="104" y="20"/>
                    </a:cubicBezTo>
                    <a:cubicBezTo>
                      <a:pt x="99" y="24"/>
                      <a:pt x="92" y="25"/>
                      <a:pt x="89" y="21"/>
                    </a:cubicBezTo>
                    <a:cubicBezTo>
                      <a:pt x="87" y="18"/>
                      <a:pt x="88" y="12"/>
                      <a:pt x="93" y="8"/>
                    </a:cubicBezTo>
                    <a:cubicBezTo>
                      <a:pt x="98" y="4"/>
                      <a:pt x="104" y="3"/>
                      <a:pt x="10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8" name="Freeform 533"/>
              <p:cNvSpPr>
                <a:spLocks noEditPoints="1"/>
              </p:cNvSpPr>
              <p:nvPr/>
            </p:nvSpPr>
            <p:spPr>
              <a:xfrm>
                <a:off x="9270206" y="2822575"/>
                <a:ext cx="633413" cy="5953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2" h="77">
                    <a:moveTo>
                      <a:pt x="73" y="6"/>
                    </a:moveTo>
                    <a:cubicBezTo>
                      <a:pt x="65" y="1"/>
                      <a:pt x="60" y="0"/>
                      <a:pt x="51" y="3"/>
                    </a:cubicBezTo>
                    <a:cubicBezTo>
                      <a:pt x="47" y="4"/>
                      <a:pt x="42" y="9"/>
                      <a:pt x="41" y="13"/>
                    </a:cubicBezTo>
                    <a:cubicBezTo>
                      <a:pt x="37" y="9"/>
                      <a:pt x="30" y="7"/>
                      <a:pt x="24" y="6"/>
                    </a:cubicBezTo>
                    <a:cubicBezTo>
                      <a:pt x="21" y="6"/>
                      <a:pt x="16" y="7"/>
                      <a:pt x="13" y="8"/>
                    </a:cubicBezTo>
                    <a:cubicBezTo>
                      <a:pt x="6" y="11"/>
                      <a:pt x="1" y="19"/>
                      <a:pt x="0" y="26"/>
                    </a:cubicBezTo>
                    <a:cubicBezTo>
                      <a:pt x="0" y="34"/>
                      <a:pt x="3" y="42"/>
                      <a:pt x="9" y="48"/>
                    </a:cubicBezTo>
                    <a:cubicBezTo>
                      <a:pt x="14" y="54"/>
                      <a:pt x="20" y="58"/>
                      <a:pt x="26" y="63"/>
                    </a:cubicBezTo>
                    <a:cubicBezTo>
                      <a:pt x="33" y="68"/>
                      <a:pt x="39" y="72"/>
                      <a:pt x="46" y="77"/>
                    </a:cubicBezTo>
                    <a:cubicBezTo>
                      <a:pt x="54" y="69"/>
                      <a:pt x="61" y="61"/>
                      <a:pt x="68" y="52"/>
                    </a:cubicBezTo>
                    <a:cubicBezTo>
                      <a:pt x="73" y="45"/>
                      <a:pt x="79" y="38"/>
                      <a:pt x="81" y="29"/>
                    </a:cubicBezTo>
                    <a:cubicBezTo>
                      <a:pt x="82" y="21"/>
                      <a:pt x="81" y="10"/>
                      <a:pt x="73" y="6"/>
                    </a:cubicBezTo>
                    <a:close/>
                    <a:moveTo>
                      <a:pt x="38" y="17"/>
                    </a:moveTo>
                    <a:cubicBezTo>
                      <a:pt x="37" y="18"/>
                      <a:pt x="36" y="20"/>
                      <a:pt x="35" y="21"/>
                    </a:cubicBezTo>
                    <a:cubicBezTo>
                      <a:pt x="33" y="19"/>
                      <a:pt x="31" y="18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5"/>
                      <a:pt x="30" y="14"/>
                      <a:pt x="30" y="13"/>
                    </a:cubicBezTo>
                    <a:cubicBezTo>
                      <a:pt x="31" y="13"/>
                      <a:pt x="31" y="12"/>
                      <a:pt x="32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3"/>
                      <a:pt x="37" y="14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8" y="17"/>
                    </a:cubicBezTo>
                    <a:close/>
                    <a:moveTo>
                      <a:pt x="74" y="19"/>
                    </a:moveTo>
                    <a:cubicBezTo>
                      <a:pt x="72" y="18"/>
                      <a:pt x="69" y="18"/>
                      <a:pt x="68" y="19"/>
                    </a:cubicBezTo>
                    <a:cubicBezTo>
                      <a:pt x="68" y="15"/>
                      <a:pt x="65" y="12"/>
                      <a:pt x="62" y="11"/>
                    </a:cubicBezTo>
                    <a:cubicBezTo>
                      <a:pt x="64" y="10"/>
                      <a:pt x="65" y="10"/>
                      <a:pt x="67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2"/>
                      <a:pt x="74" y="14"/>
                      <a:pt x="74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9" name="Freeform 534"/>
              <p:cNvSpPr/>
              <p:nvPr/>
            </p:nvSpPr>
            <p:spPr>
              <a:xfrm>
                <a:off x="8654256" y="3756025"/>
                <a:ext cx="184150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2">
                    <a:moveTo>
                      <a:pt x="11" y="11"/>
                    </a:moveTo>
                    <a:cubicBezTo>
                      <a:pt x="14" y="10"/>
                      <a:pt x="18" y="7"/>
                      <a:pt x="17" y="4"/>
                    </a:cubicBezTo>
                    <a:cubicBezTo>
                      <a:pt x="15" y="0"/>
                      <a:pt x="5" y="2"/>
                      <a:pt x="2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5" y="4"/>
                      <a:pt x="9" y="2"/>
                      <a:pt x="12" y="4"/>
                    </a:cubicBezTo>
                    <a:cubicBezTo>
                      <a:pt x="17" y="7"/>
                      <a:pt x="11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10" y="12"/>
                      <a:pt x="12" y="13"/>
                      <a:pt x="14" y="13"/>
                    </a:cubicBezTo>
                    <a:cubicBezTo>
                      <a:pt x="18" y="14"/>
                      <a:pt x="20" y="17"/>
                      <a:pt x="18" y="23"/>
                    </a:cubicBezTo>
                    <a:cubicBezTo>
                      <a:pt x="17" y="24"/>
                      <a:pt x="15" y="25"/>
                      <a:pt x="14" y="26"/>
                    </a:cubicBezTo>
                    <a:cubicBezTo>
                      <a:pt x="12" y="28"/>
                      <a:pt x="2" y="32"/>
                      <a:pt x="1" y="28"/>
                    </a:cubicBezTo>
                    <a:cubicBezTo>
                      <a:pt x="1" y="27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8" y="31"/>
                      <a:pt x="18" y="29"/>
                      <a:pt x="21" y="22"/>
                    </a:cubicBezTo>
                    <a:cubicBezTo>
                      <a:pt x="24" y="15"/>
                      <a:pt x="16" y="13"/>
                      <a:pt x="1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0" name="Freeform 535"/>
              <p:cNvSpPr/>
              <p:nvPr/>
            </p:nvSpPr>
            <p:spPr>
              <a:xfrm>
                <a:off x="8862219" y="3795713"/>
                <a:ext cx="17780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2">
                    <a:moveTo>
                      <a:pt x="22" y="7"/>
                    </a:moveTo>
                    <a:cubicBezTo>
                      <a:pt x="19" y="7"/>
                      <a:pt x="16" y="8"/>
                      <a:pt x="13" y="8"/>
                    </a:cubicBezTo>
                    <a:cubicBezTo>
                      <a:pt x="13" y="5"/>
                      <a:pt x="12" y="3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1" y="3"/>
                      <a:pt x="11" y="5"/>
                      <a:pt x="11" y="8"/>
                    </a:cubicBezTo>
                    <a:cubicBezTo>
                      <a:pt x="8" y="8"/>
                      <a:pt x="5" y="8"/>
                      <a:pt x="2" y="8"/>
                    </a:cubicBezTo>
                    <a:cubicBezTo>
                      <a:pt x="0" y="7"/>
                      <a:pt x="0" y="11"/>
                      <a:pt x="2" y="10"/>
                    </a:cubicBezTo>
                    <a:cubicBezTo>
                      <a:pt x="5" y="9"/>
                      <a:pt x="8" y="9"/>
                      <a:pt x="11" y="9"/>
                    </a:cubicBezTo>
                    <a:cubicBezTo>
                      <a:pt x="12" y="13"/>
                      <a:pt x="12" y="18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18"/>
                      <a:pt x="14" y="13"/>
                      <a:pt x="13" y="9"/>
                    </a:cubicBezTo>
                    <a:cubicBezTo>
                      <a:pt x="16" y="9"/>
                      <a:pt x="19" y="9"/>
                      <a:pt x="22" y="9"/>
                    </a:cubicBezTo>
                    <a:cubicBezTo>
                      <a:pt x="23" y="9"/>
                      <a:pt x="23" y="7"/>
                      <a:pt x="22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1" name="Freeform 536"/>
              <p:cNvSpPr/>
              <p:nvPr/>
            </p:nvSpPr>
            <p:spPr>
              <a:xfrm>
                <a:off x="9086056" y="3749675"/>
                <a:ext cx="184150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5">
                    <a:moveTo>
                      <a:pt x="22" y="6"/>
                    </a:moveTo>
                    <a:cubicBezTo>
                      <a:pt x="21" y="10"/>
                      <a:pt x="20" y="14"/>
                      <a:pt x="19" y="18"/>
                    </a:cubicBezTo>
                    <a:cubicBezTo>
                      <a:pt x="19" y="18"/>
                      <a:pt x="19" y="19"/>
                      <a:pt x="18" y="19"/>
                    </a:cubicBezTo>
                    <a:cubicBezTo>
                      <a:pt x="18" y="19"/>
                      <a:pt x="17" y="19"/>
                      <a:pt x="16" y="19"/>
                    </a:cubicBezTo>
                    <a:cubicBezTo>
                      <a:pt x="15" y="19"/>
                      <a:pt x="5" y="20"/>
                      <a:pt x="4" y="19"/>
                    </a:cubicBezTo>
                    <a:cubicBezTo>
                      <a:pt x="2" y="17"/>
                      <a:pt x="4" y="13"/>
                      <a:pt x="4" y="11"/>
                    </a:cubicBezTo>
                    <a:cubicBezTo>
                      <a:pt x="4" y="8"/>
                      <a:pt x="4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3" y="7"/>
                      <a:pt x="2" y="13"/>
                      <a:pt x="1" y="19"/>
                    </a:cubicBezTo>
                    <a:cubicBezTo>
                      <a:pt x="0" y="20"/>
                      <a:pt x="1" y="20"/>
                      <a:pt x="1" y="21"/>
                    </a:cubicBezTo>
                    <a:cubicBezTo>
                      <a:pt x="5" y="21"/>
                      <a:pt x="10" y="21"/>
                      <a:pt x="14" y="21"/>
                    </a:cubicBezTo>
                    <a:cubicBezTo>
                      <a:pt x="15" y="21"/>
                      <a:pt x="17" y="21"/>
                      <a:pt x="19" y="21"/>
                    </a:cubicBezTo>
                    <a:cubicBezTo>
                      <a:pt x="18" y="25"/>
                      <a:pt x="17" y="30"/>
                      <a:pt x="18" y="34"/>
                    </a:cubicBezTo>
                    <a:cubicBezTo>
                      <a:pt x="18" y="35"/>
                      <a:pt x="19" y="35"/>
                      <a:pt x="19" y="34"/>
                    </a:cubicBezTo>
                    <a:cubicBezTo>
                      <a:pt x="20" y="29"/>
                      <a:pt x="21" y="25"/>
                      <a:pt x="21" y="20"/>
                    </a:cubicBezTo>
                    <a:cubicBezTo>
                      <a:pt x="24" y="17"/>
                      <a:pt x="23" y="10"/>
                      <a:pt x="24" y="7"/>
                    </a:cubicBezTo>
                    <a:cubicBezTo>
                      <a:pt x="24" y="6"/>
                      <a:pt x="22" y="5"/>
                      <a:pt x="22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2" name="Freeform 537"/>
              <p:cNvSpPr/>
              <p:nvPr/>
            </p:nvSpPr>
            <p:spPr>
              <a:xfrm>
                <a:off x="9332119" y="3863975"/>
                <a:ext cx="1000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4">
                    <a:moveTo>
                      <a:pt x="1" y="3"/>
                    </a:moveTo>
                    <a:cubicBezTo>
                      <a:pt x="3" y="3"/>
                      <a:pt x="5" y="2"/>
                      <a:pt x="7" y="3"/>
                    </a:cubicBezTo>
                    <a:cubicBezTo>
                      <a:pt x="9" y="3"/>
                      <a:pt x="10" y="4"/>
                      <a:pt x="12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0" y="0"/>
                      <a:pt x="4" y="1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3" name="Freeform 538"/>
              <p:cNvSpPr/>
              <p:nvPr/>
            </p:nvSpPr>
            <p:spPr>
              <a:xfrm>
                <a:off x="9332119" y="3925888"/>
                <a:ext cx="1317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3">
                    <a:moveTo>
                      <a:pt x="1" y="2"/>
                    </a:moveTo>
                    <a:cubicBezTo>
                      <a:pt x="0" y="2"/>
                      <a:pt x="1" y="3"/>
                      <a:pt x="1" y="3"/>
                    </a:cubicBezTo>
                    <a:cubicBezTo>
                      <a:pt x="6" y="2"/>
                      <a:pt x="11" y="2"/>
                      <a:pt x="16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1" y="0"/>
                      <a:pt x="6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4" name="Freeform 539"/>
              <p:cNvSpPr/>
              <p:nvPr/>
            </p:nvSpPr>
            <p:spPr>
              <a:xfrm>
                <a:off x="9471819" y="3795713"/>
                <a:ext cx="200025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36">
                    <a:moveTo>
                      <a:pt x="25" y="2"/>
                    </a:moveTo>
                    <a:cubicBezTo>
                      <a:pt x="17" y="1"/>
                      <a:pt x="9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8" y="2"/>
                      <a:pt x="16" y="3"/>
                      <a:pt x="23" y="3"/>
                    </a:cubicBezTo>
                    <a:cubicBezTo>
                      <a:pt x="21" y="7"/>
                      <a:pt x="19" y="10"/>
                      <a:pt x="16" y="14"/>
                    </a:cubicBezTo>
                    <a:cubicBezTo>
                      <a:pt x="14" y="14"/>
                      <a:pt x="11" y="14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10" y="16"/>
                      <a:pt x="13" y="16"/>
                      <a:pt x="15" y="16"/>
                    </a:cubicBezTo>
                    <a:cubicBezTo>
                      <a:pt x="13" y="18"/>
                      <a:pt x="12" y="20"/>
                      <a:pt x="11" y="22"/>
                    </a:cubicBezTo>
                    <a:cubicBezTo>
                      <a:pt x="8" y="26"/>
                      <a:pt x="3" y="31"/>
                      <a:pt x="3" y="35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5"/>
                    </a:cubicBezTo>
                    <a:cubicBezTo>
                      <a:pt x="6" y="34"/>
                      <a:pt x="8" y="29"/>
                      <a:pt x="9" y="28"/>
                    </a:cubicBezTo>
                    <a:cubicBezTo>
                      <a:pt x="11" y="25"/>
                      <a:pt x="13" y="22"/>
                      <a:pt x="15" y="20"/>
                    </a:cubicBezTo>
                    <a:cubicBezTo>
                      <a:pt x="16" y="19"/>
                      <a:pt x="17" y="17"/>
                      <a:pt x="17" y="16"/>
                    </a:cubicBezTo>
                    <a:cubicBezTo>
                      <a:pt x="20" y="16"/>
                      <a:pt x="22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4"/>
                      <a:pt x="21" y="14"/>
                      <a:pt x="19" y="14"/>
                    </a:cubicBezTo>
                    <a:cubicBezTo>
                      <a:pt x="21" y="10"/>
                      <a:pt x="24" y="7"/>
                      <a:pt x="26" y="3"/>
                    </a:cubicBezTo>
                    <a:cubicBezTo>
                      <a:pt x="26" y="3"/>
                      <a:pt x="26" y="2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5" name="Freeform 540"/>
              <p:cNvSpPr>
                <a:spLocks noEditPoints="1"/>
              </p:cNvSpPr>
              <p:nvPr/>
            </p:nvSpPr>
            <p:spPr>
              <a:xfrm>
                <a:off x="0" y="4682331"/>
                <a:ext cx="1165225" cy="677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1" h="88">
                    <a:moveTo>
                      <a:pt x="150" y="43"/>
                    </a:moveTo>
                    <a:cubicBezTo>
                      <a:pt x="149" y="40"/>
                      <a:pt x="148" y="38"/>
                      <a:pt x="145" y="35"/>
                    </a:cubicBezTo>
                    <a:cubicBezTo>
                      <a:pt x="147" y="32"/>
                      <a:pt x="147" y="27"/>
                      <a:pt x="144" y="22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21"/>
                      <a:pt x="144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3" y="18"/>
                      <a:pt x="143" y="17"/>
                      <a:pt x="142" y="17"/>
                    </a:cubicBezTo>
                    <a:cubicBezTo>
                      <a:pt x="134" y="8"/>
                      <a:pt x="116" y="7"/>
                      <a:pt x="106" y="5"/>
                    </a:cubicBezTo>
                    <a:cubicBezTo>
                      <a:pt x="92" y="2"/>
                      <a:pt x="80" y="0"/>
                      <a:pt x="67" y="3"/>
                    </a:cubicBezTo>
                    <a:cubicBezTo>
                      <a:pt x="48" y="7"/>
                      <a:pt x="30" y="12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6"/>
                      <a:pt x="10" y="29"/>
                      <a:pt x="11" y="33"/>
                    </a:cubicBezTo>
                    <a:cubicBezTo>
                      <a:pt x="11" y="33"/>
                      <a:pt x="11" y="34"/>
                      <a:pt x="11" y="34"/>
                    </a:cubicBezTo>
                    <a:cubicBezTo>
                      <a:pt x="9" y="37"/>
                      <a:pt x="6" y="39"/>
                      <a:pt x="2" y="41"/>
                    </a:cubicBezTo>
                    <a:cubicBezTo>
                      <a:pt x="2" y="41"/>
                      <a:pt x="2" y="42"/>
                      <a:pt x="3" y="42"/>
                    </a:cubicBezTo>
                    <a:cubicBezTo>
                      <a:pt x="5" y="43"/>
                      <a:pt x="8" y="44"/>
                      <a:pt x="10" y="45"/>
                    </a:cubicBezTo>
                    <a:cubicBezTo>
                      <a:pt x="7" y="47"/>
                      <a:pt x="4" y="49"/>
                      <a:pt x="6" y="53"/>
                    </a:cubicBezTo>
                    <a:cubicBezTo>
                      <a:pt x="7" y="54"/>
                      <a:pt x="9" y="54"/>
                      <a:pt x="10" y="55"/>
                    </a:cubicBezTo>
                    <a:cubicBezTo>
                      <a:pt x="11" y="56"/>
                      <a:pt x="13" y="58"/>
                      <a:pt x="14" y="59"/>
                    </a:cubicBezTo>
                    <a:cubicBezTo>
                      <a:pt x="14" y="67"/>
                      <a:pt x="19" y="71"/>
                      <a:pt x="26" y="74"/>
                    </a:cubicBezTo>
                    <a:cubicBezTo>
                      <a:pt x="38" y="79"/>
                      <a:pt x="60" y="88"/>
                      <a:pt x="73" y="86"/>
                    </a:cubicBezTo>
                    <a:cubicBezTo>
                      <a:pt x="80" y="85"/>
                      <a:pt x="86" y="81"/>
                      <a:pt x="91" y="78"/>
                    </a:cubicBezTo>
                    <a:cubicBezTo>
                      <a:pt x="100" y="73"/>
                      <a:pt x="110" y="69"/>
                      <a:pt x="120" y="66"/>
                    </a:cubicBezTo>
                    <a:cubicBezTo>
                      <a:pt x="134" y="60"/>
                      <a:pt x="141" y="62"/>
                      <a:pt x="139" y="47"/>
                    </a:cubicBezTo>
                    <a:cubicBezTo>
                      <a:pt x="142" y="47"/>
                      <a:pt x="146" y="46"/>
                      <a:pt x="149" y="45"/>
                    </a:cubicBezTo>
                    <a:cubicBezTo>
                      <a:pt x="150" y="45"/>
                      <a:pt x="151" y="44"/>
                      <a:pt x="150" y="43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7" y="39"/>
                      <a:pt x="38" y="44"/>
                      <a:pt x="48" y="49"/>
                    </a:cubicBezTo>
                    <a:cubicBezTo>
                      <a:pt x="54" y="52"/>
                      <a:pt x="62" y="58"/>
                      <a:pt x="69" y="61"/>
                    </a:cubicBezTo>
                    <a:cubicBezTo>
                      <a:pt x="61" y="60"/>
                      <a:pt x="54" y="56"/>
                      <a:pt x="47" y="53"/>
                    </a:cubicBezTo>
                    <a:cubicBezTo>
                      <a:pt x="40" y="50"/>
                      <a:pt x="32" y="48"/>
                      <a:pt x="25" y="44"/>
                    </a:cubicBezTo>
                    <a:cubicBezTo>
                      <a:pt x="27" y="45"/>
                      <a:pt x="15" y="39"/>
                      <a:pt x="14" y="36"/>
                    </a:cubicBezTo>
                    <a:close/>
                    <a:moveTo>
                      <a:pt x="131" y="25"/>
                    </a:moveTo>
                    <a:cubicBezTo>
                      <a:pt x="131" y="25"/>
                      <a:pt x="131" y="25"/>
                      <a:pt x="130" y="25"/>
                    </a:cubicBezTo>
                    <a:cubicBezTo>
                      <a:pt x="130" y="25"/>
                      <a:pt x="130" y="25"/>
                      <a:pt x="129" y="25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2" y="29"/>
                      <a:pt x="114" y="32"/>
                      <a:pt x="106" y="35"/>
                    </a:cubicBezTo>
                    <a:cubicBezTo>
                      <a:pt x="106" y="34"/>
                      <a:pt x="106" y="33"/>
                      <a:pt x="104" y="33"/>
                    </a:cubicBezTo>
                    <a:cubicBezTo>
                      <a:pt x="103" y="33"/>
                      <a:pt x="102" y="35"/>
                      <a:pt x="103" y="36"/>
                    </a:cubicBezTo>
                    <a:cubicBezTo>
                      <a:pt x="101" y="37"/>
                      <a:pt x="98" y="38"/>
                      <a:pt x="96" y="39"/>
                    </a:cubicBezTo>
                    <a:cubicBezTo>
                      <a:pt x="96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3" y="38"/>
                      <a:pt x="93" y="39"/>
                      <a:pt x="93" y="40"/>
                    </a:cubicBezTo>
                    <a:cubicBezTo>
                      <a:pt x="84" y="43"/>
                      <a:pt x="75" y="44"/>
                      <a:pt x="65" y="41"/>
                    </a:cubicBezTo>
                    <a:cubicBezTo>
                      <a:pt x="58" y="39"/>
                      <a:pt x="51" y="35"/>
                      <a:pt x="44" y="33"/>
                    </a:cubicBezTo>
                    <a:cubicBezTo>
                      <a:pt x="35" y="29"/>
                      <a:pt x="26" y="26"/>
                      <a:pt x="17" y="23"/>
                    </a:cubicBezTo>
                    <a:cubicBezTo>
                      <a:pt x="57" y="25"/>
                      <a:pt x="97" y="24"/>
                      <a:pt x="137" y="23"/>
                    </a:cubicBezTo>
                    <a:cubicBezTo>
                      <a:pt x="135" y="24"/>
                      <a:pt x="133" y="25"/>
                      <a:pt x="131" y="25"/>
                    </a:cubicBezTo>
                    <a:close/>
                    <a:moveTo>
                      <a:pt x="63" y="53"/>
                    </a:moveTo>
                    <a:cubicBezTo>
                      <a:pt x="47" y="45"/>
                      <a:pt x="29" y="40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0"/>
                      <a:pt x="12" y="26"/>
                      <a:pt x="13" y="25"/>
                    </a:cubicBezTo>
                    <a:cubicBezTo>
                      <a:pt x="14" y="23"/>
                      <a:pt x="12" y="26"/>
                      <a:pt x="15" y="26"/>
                    </a:cubicBezTo>
                    <a:cubicBezTo>
                      <a:pt x="19" y="25"/>
                      <a:pt x="26" y="29"/>
                      <a:pt x="29" y="30"/>
                    </a:cubicBezTo>
                    <a:cubicBezTo>
                      <a:pt x="42" y="35"/>
                      <a:pt x="55" y="42"/>
                      <a:pt x="69" y="45"/>
                    </a:cubicBezTo>
                    <a:cubicBezTo>
                      <a:pt x="72" y="46"/>
                      <a:pt x="75" y="46"/>
                      <a:pt x="78" y="46"/>
                    </a:cubicBezTo>
                    <a:cubicBezTo>
                      <a:pt x="77" y="50"/>
                      <a:pt x="76" y="54"/>
                      <a:pt x="76" y="58"/>
                    </a:cubicBezTo>
                    <a:cubicBezTo>
                      <a:pt x="72" y="57"/>
                      <a:pt x="68" y="55"/>
                      <a:pt x="63" y="53"/>
                    </a:cubicBezTo>
                    <a:close/>
                    <a:moveTo>
                      <a:pt x="76" y="69"/>
                    </a:moveTo>
                    <a:cubicBezTo>
                      <a:pt x="76" y="69"/>
                      <a:pt x="76" y="69"/>
                      <a:pt x="76" y="69"/>
                    </a:cubicBezTo>
                    <a:cubicBezTo>
                      <a:pt x="77" y="68"/>
                      <a:pt x="79" y="68"/>
                      <a:pt x="80" y="67"/>
                    </a:cubicBezTo>
                    <a:cubicBezTo>
                      <a:pt x="78" y="69"/>
                      <a:pt x="76" y="72"/>
                      <a:pt x="72" y="72"/>
                    </a:cubicBezTo>
                    <a:cubicBezTo>
                      <a:pt x="73" y="70"/>
                      <a:pt x="74" y="69"/>
                      <a:pt x="76" y="69"/>
                    </a:cubicBezTo>
                    <a:close/>
                    <a:moveTo>
                      <a:pt x="84" y="62"/>
                    </a:moveTo>
                    <a:cubicBezTo>
                      <a:pt x="80" y="63"/>
                      <a:pt x="76" y="64"/>
                      <a:pt x="72" y="64"/>
                    </a:cubicBezTo>
                    <a:cubicBezTo>
                      <a:pt x="73" y="64"/>
                      <a:pt x="74" y="63"/>
                      <a:pt x="75" y="62"/>
                    </a:cubicBezTo>
                    <a:cubicBezTo>
                      <a:pt x="75" y="63"/>
                      <a:pt x="76" y="63"/>
                      <a:pt x="76" y="63"/>
                    </a:cubicBezTo>
                    <a:cubicBezTo>
                      <a:pt x="79" y="63"/>
                      <a:pt x="82" y="62"/>
                      <a:pt x="85" y="61"/>
                    </a:cubicBezTo>
                    <a:cubicBezTo>
                      <a:pt x="84" y="62"/>
                      <a:pt x="84" y="62"/>
                      <a:pt x="84" y="62"/>
                    </a:cubicBezTo>
                    <a:close/>
                    <a:moveTo>
                      <a:pt x="77" y="58"/>
                    </a:moveTo>
                    <a:cubicBezTo>
                      <a:pt x="78" y="54"/>
                      <a:pt x="79" y="50"/>
                      <a:pt x="79" y="46"/>
                    </a:cubicBezTo>
                    <a:cubicBezTo>
                      <a:pt x="96" y="46"/>
                      <a:pt x="114" y="35"/>
                      <a:pt x="130" y="29"/>
                    </a:cubicBezTo>
                    <a:cubicBezTo>
                      <a:pt x="132" y="28"/>
                      <a:pt x="135" y="26"/>
                      <a:pt x="137" y="26"/>
                    </a:cubicBezTo>
                    <a:cubicBezTo>
                      <a:pt x="142" y="26"/>
                      <a:pt x="138" y="23"/>
                      <a:pt x="142" y="28"/>
                    </a:cubicBezTo>
                    <a:cubicBezTo>
                      <a:pt x="144" y="32"/>
                      <a:pt x="143" y="33"/>
                      <a:pt x="141" y="35"/>
                    </a:cubicBezTo>
                    <a:cubicBezTo>
                      <a:pt x="137" y="41"/>
                      <a:pt x="118" y="42"/>
                      <a:pt x="111" y="45"/>
                    </a:cubicBezTo>
                    <a:cubicBezTo>
                      <a:pt x="104" y="48"/>
                      <a:pt x="97" y="51"/>
                      <a:pt x="90" y="55"/>
                    </a:cubicBezTo>
                    <a:cubicBezTo>
                      <a:pt x="85" y="57"/>
                      <a:pt x="81" y="58"/>
                      <a:pt x="77" y="58"/>
                    </a:cubicBezTo>
                    <a:close/>
                    <a:moveTo>
                      <a:pt x="72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84" y="4"/>
                      <a:pt x="93" y="5"/>
                      <a:pt x="105" y="8"/>
                    </a:cubicBezTo>
                    <a:cubicBezTo>
                      <a:pt x="115" y="10"/>
                      <a:pt x="126" y="14"/>
                      <a:pt x="136" y="16"/>
                    </a:cubicBezTo>
                    <a:cubicBezTo>
                      <a:pt x="133" y="16"/>
                      <a:pt x="131" y="16"/>
                      <a:pt x="129" y="16"/>
                    </a:cubicBezTo>
                    <a:cubicBezTo>
                      <a:pt x="129" y="16"/>
                      <a:pt x="129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6"/>
                      <a:pt x="122" y="15"/>
                      <a:pt x="122" y="15"/>
                    </a:cubicBezTo>
                    <a:cubicBezTo>
                      <a:pt x="122" y="15"/>
                      <a:pt x="122" y="16"/>
                      <a:pt x="122" y="16"/>
                    </a:cubicBezTo>
                    <a:cubicBezTo>
                      <a:pt x="109" y="15"/>
                      <a:pt x="96" y="15"/>
                      <a:pt x="83" y="15"/>
                    </a:cubicBezTo>
                    <a:cubicBezTo>
                      <a:pt x="84" y="15"/>
                      <a:pt x="83" y="12"/>
                      <a:pt x="82" y="12"/>
                    </a:cubicBezTo>
                    <a:cubicBezTo>
                      <a:pt x="80" y="12"/>
                      <a:pt x="80" y="15"/>
                      <a:pt x="81" y="15"/>
                    </a:cubicBezTo>
                    <a:cubicBezTo>
                      <a:pt x="79" y="16"/>
                      <a:pt x="77" y="16"/>
                      <a:pt x="75" y="16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3" y="14"/>
                      <a:pt x="72" y="15"/>
                      <a:pt x="72" y="16"/>
                    </a:cubicBezTo>
                    <a:cubicBezTo>
                      <a:pt x="64" y="16"/>
                      <a:pt x="56" y="16"/>
                      <a:pt x="48" y="17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7" y="16"/>
                      <a:pt x="47" y="16"/>
                      <a:pt x="47" y="17"/>
                    </a:cubicBezTo>
                    <a:cubicBezTo>
                      <a:pt x="36" y="17"/>
                      <a:pt x="25" y="18"/>
                      <a:pt x="14" y="19"/>
                    </a:cubicBezTo>
                    <a:cubicBezTo>
                      <a:pt x="13" y="19"/>
                      <a:pt x="14" y="21"/>
                      <a:pt x="15" y="21"/>
                    </a:cubicBezTo>
                    <a:cubicBezTo>
                      <a:pt x="55" y="19"/>
                      <a:pt x="96" y="18"/>
                      <a:pt x="136" y="19"/>
                    </a:cubicBezTo>
                    <a:cubicBezTo>
                      <a:pt x="96" y="20"/>
                      <a:pt x="55" y="20"/>
                      <a:pt x="14" y="21"/>
                    </a:cubicBezTo>
                    <a:cubicBezTo>
                      <a:pt x="13" y="21"/>
                      <a:pt x="13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7" y="16"/>
                      <a:pt x="41" y="12"/>
                      <a:pt x="56" y="8"/>
                    </a:cubicBezTo>
                    <a:cubicBezTo>
                      <a:pt x="55" y="9"/>
                      <a:pt x="56" y="11"/>
                      <a:pt x="57" y="11"/>
                    </a:cubicBezTo>
                    <a:cubicBezTo>
                      <a:pt x="59" y="11"/>
                      <a:pt x="59" y="9"/>
                      <a:pt x="58" y="8"/>
                    </a:cubicBezTo>
                    <a:cubicBezTo>
                      <a:pt x="63" y="6"/>
                      <a:pt x="67" y="6"/>
                      <a:pt x="72" y="5"/>
                    </a:cubicBezTo>
                    <a:close/>
                    <a:moveTo>
                      <a:pt x="11" y="38"/>
                    </a:moveTo>
                    <a:cubicBezTo>
                      <a:pt x="12" y="42"/>
                      <a:pt x="19" y="44"/>
                      <a:pt x="22" y="45"/>
                    </a:cubicBezTo>
                    <a:cubicBezTo>
                      <a:pt x="34" y="51"/>
                      <a:pt x="46" y="57"/>
                      <a:pt x="59" y="62"/>
                    </a:cubicBezTo>
                    <a:cubicBezTo>
                      <a:pt x="61" y="62"/>
                      <a:pt x="64" y="64"/>
                      <a:pt x="66" y="64"/>
                    </a:cubicBezTo>
                    <a:cubicBezTo>
                      <a:pt x="55" y="63"/>
                      <a:pt x="44" y="57"/>
                      <a:pt x="32" y="53"/>
                    </a:cubicBezTo>
                    <a:cubicBezTo>
                      <a:pt x="27" y="51"/>
                      <a:pt x="23" y="49"/>
                      <a:pt x="18" y="47"/>
                    </a:cubicBezTo>
                    <a:cubicBezTo>
                      <a:pt x="13" y="45"/>
                      <a:pt x="0" y="42"/>
                      <a:pt x="11" y="38"/>
                    </a:cubicBezTo>
                    <a:close/>
                    <a:moveTo>
                      <a:pt x="11" y="46"/>
                    </a:moveTo>
                    <a:cubicBezTo>
                      <a:pt x="18" y="49"/>
                      <a:pt x="24" y="52"/>
                      <a:pt x="31" y="55"/>
                    </a:cubicBezTo>
                    <a:cubicBezTo>
                      <a:pt x="42" y="59"/>
                      <a:pt x="56" y="69"/>
                      <a:pt x="68" y="69"/>
                    </a:cubicBezTo>
                    <a:cubicBezTo>
                      <a:pt x="69" y="69"/>
                      <a:pt x="70" y="69"/>
                      <a:pt x="71" y="69"/>
                    </a:cubicBezTo>
                    <a:cubicBezTo>
                      <a:pt x="70" y="70"/>
                      <a:pt x="69" y="70"/>
                      <a:pt x="69" y="70"/>
                    </a:cubicBezTo>
                    <a:cubicBezTo>
                      <a:pt x="64" y="74"/>
                      <a:pt x="61" y="75"/>
                      <a:pt x="60" y="72"/>
                    </a:cubicBezTo>
                    <a:cubicBezTo>
                      <a:pt x="60" y="71"/>
                      <a:pt x="60" y="70"/>
                      <a:pt x="60" y="70"/>
                    </a:cubicBezTo>
                    <a:cubicBezTo>
                      <a:pt x="59" y="70"/>
                      <a:pt x="58" y="68"/>
                      <a:pt x="58" y="68"/>
                    </a:cubicBezTo>
                    <a:cubicBezTo>
                      <a:pt x="54" y="68"/>
                      <a:pt x="51" y="72"/>
                      <a:pt x="46" y="69"/>
                    </a:cubicBezTo>
                    <a:cubicBezTo>
                      <a:pt x="44" y="66"/>
                      <a:pt x="45" y="64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62"/>
                      <a:pt x="38" y="62"/>
                      <a:pt x="37" y="63"/>
                    </a:cubicBezTo>
                    <a:cubicBezTo>
                      <a:pt x="31" y="64"/>
                      <a:pt x="28" y="63"/>
                      <a:pt x="26" y="59"/>
                    </a:cubicBezTo>
                    <a:cubicBezTo>
                      <a:pt x="23" y="59"/>
                      <a:pt x="24" y="58"/>
                      <a:pt x="21" y="58"/>
                    </a:cubicBezTo>
                    <a:cubicBezTo>
                      <a:pt x="20" y="58"/>
                      <a:pt x="22" y="60"/>
                      <a:pt x="19" y="60"/>
                    </a:cubicBezTo>
                    <a:cubicBezTo>
                      <a:pt x="15" y="59"/>
                      <a:pt x="17" y="56"/>
                      <a:pt x="15" y="53"/>
                    </a:cubicBezTo>
                    <a:cubicBezTo>
                      <a:pt x="15" y="53"/>
                      <a:pt x="2" y="50"/>
                      <a:pt x="11" y="46"/>
                    </a:cubicBezTo>
                    <a:close/>
                    <a:moveTo>
                      <a:pt x="133" y="58"/>
                    </a:moveTo>
                    <a:cubicBezTo>
                      <a:pt x="131" y="60"/>
                      <a:pt x="124" y="61"/>
                      <a:pt x="121" y="62"/>
                    </a:cubicBezTo>
                    <a:cubicBezTo>
                      <a:pt x="110" y="65"/>
                      <a:pt x="100" y="70"/>
                      <a:pt x="90" y="75"/>
                    </a:cubicBezTo>
                    <a:cubicBezTo>
                      <a:pt x="84" y="78"/>
                      <a:pt x="79" y="80"/>
                      <a:pt x="75" y="81"/>
                    </a:cubicBezTo>
                    <a:cubicBezTo>
                      <a:pt x="75" y="79"/>
                      <a:pt x="75" y="77"/>
                      <a:pt x="75" y="75"/>
                    </a:cubicBezTo>
                    <a:cubicBezTo>
                      <a:pt x="75" y="75"/>
                      <a:pt x="74" y="75"/>
                      <a:pt x="74" y="75"/>
                    </a:cubicBezTo>
                    <a:cubicBezTo>
                      <a:pt x="74" y="77"/>
                      <a:pt x="74" y="79"/>
                      <a:pt x="73" y="81"/>
                    </a:cubicBezTo>
                    <a:cubicBezTo>
                      <a:pt x="67" y="82"/>
                      <a:pt x="61" y="82"/>
                      <a:pt x="54" y="79"/>
                    </a:cubicBezTo>
                    <a:cubicBezTo>
                      <a:pt x="46" y="77"/>
                      <a:pt x="22" y="73"/>
                      <a:pt x="16" y="63"/>
                    </a:cubicBezTo>
                    <a:cubicBezTo>
                      <a:pt x="19" y="63"/>
                      <a:pt x="21" y="61"/>
                      <a:pt x="25" y="62"/>
                    </a:cubicBezTo>
                    <a:cubicBezTo>
                      <a:pt x="26" y="63"/>
                      <a:pt x="27" y="66"/>
                      <a:pt x="29" y="67"/>
                    </a:cubicBezTo>
                    <a:cubicBezTo>
                      <a:pt x="32" y="68"/>
                      <a:pt x="44" y="64"/>
                      <a:pt x="44" y="71"/>
                    </a:cubicBezTo>
                    <a:cubicBezTo>
                      <a:pt x="44" y="72"/>
                      <a:pt x="44" y="72"/>
                      <a:pt x="45" y="73"/>
                    </a:cubicBezTo>
                    <a:cubicBezTo>
                      <a:pt x="47" y="73"/>
                      <a:pt x="54" y="71"/>
                      <a:pt x="55" y="72"/>
                    </a:cubicBezTo>
                    <a:cubicBezTo>
                      <a:pt x="59" y="73"/>
                      <a:pt x="57" y="75"/>
                      <a:pt x="59" y="77"/>
                    </a:cubicBezTo>
                    <a:cubicBezTo>
                      <a:pt x="65" y="80"/>
                      <a:pt x="68" y="77"/>
                      <a:pt x="70" y="73"/>
                    </a:cubicBezTo>
                    <a:cubicBezTo>
                      <a:pt x="74" y="75"/>
                      <a:pt x="76" y="74"/>
                      <a:pt x="80" y="73"/>
                    </a:cubicBezTo>
                    <a:cubicBezTo>
                      <a:pt x="85" y="71"/>
                      <a:pt x="91" y="69"/>
                      <a:pt x="97" y="67"/>
                    </a:cubicBezTo>
                    <a:cubicBezTo>
                      <a:pt x="107" y="63"/>
                      <a:pt x="118" y="58"/>
                      <a:pt x="128" y="54"/>
                    </a:cubicBezTo>
                    <a:cubicBezTo>
                      <a:pt x="132" y="53"/>
                      <a:pt x="134" y="52"/>
                      <a:pt x="134" y="48"/>
                    </a:cubicBezTo>
                    <a:cubicBezTo>
                      <a:pt x="135" y="48"/>
                      <a:pt x="136" y="48"/>
                      <a:pt x="136" y="48"/>
                    </a:cubicBezTo>
                    <a:cubicBezTo>
                      <a:pt x="136" y="51"/>
                      <a:pt x="135" y="55"/>
                      <a:pt x="133" y="58"/>
                    </a:cubicBezTo>
                    <a:close/>
                    <a:moveTo>
                      <a:pt x="86" y="65"/>
                    </a:moveTo>
                    <a:cubicBezTo>
                      <a:pt x="93" y="62"/>
                      <a:pt x="101" y="58"/>
                      <a:pt x="107" y="56"/>
                    </a:cubicBezTo>
                    <a:cubicBezTo>
                      <a:pt x="114" y="53"/>
                      <a:pt x="121" y="52"/>
                      <a:pt x="128" y="50"/>
                    </a:cubicBezTo>
                    <a:cubicBezTo>
                      <a:pt x="124" y="51"/>
                      <a:pt x="119" y="53"/>
                      <a:pt x="117" y="54"/>
                    </a:cubicBezTo>
                    <a:cubicBezTo>
                      <a:pt x="112" y="57"/>
                      <a:pt x="106" y="59"/>
                      <a:pt x="100" y="62"/>
                    </a:cubicBezTo>
                    <a:cubicBezTo>
                      <a:pt x="95" y="63"/>
                      <a:pt x="91" y="64"/>
                      <a:pt x="86" y="65"/>
                    </a:cubicBezTo>
                    <a:close/>
                    <a:moveTo>
                      <a:pt x="138" y="45"/>
                    </a:moveTo>
                    <a:cubicBezTo>
                      <a:pt x="138" y="45"/>
                      <a:pt x="137" y="45"/>
                      <a:pt x="137" y="46"/>
                    </a:cubicBezTo>
                    <a:cubicBezTo>
                      <a:pt x="134" y="46"/>
                      <a:pt x="130" y="46"/>
                      <a:pt x="127" y="47"/>
                    </a:cubicBezTo>
                    <a:cubicBezTo>
                      <a:pt x="115" y="50"/>
                      <a:pt x="103" y="54"/>
                      <a:pt x="92" y="59"/>
                    </a:cubicBezTo>
                    <a:cubicBezTo>
                      <a:pt x="99" y="55"/>
                      <a:pt x="106" y="50"/>
                      <a:pt x="112" y="48"/>
                    </a:cubicBezTo>
                    <a:cubicBezTo>
                      <a:pt x="123" y="44"/>
                      <a:pt x="138" y="44"/>
                      <a:pt x="144" y="37"/>
                    </a:cubicBezTo>
                    <a:cubicBezTo>
                      <a:pt x="147" y="43"/>
                      <a:pt x="144" y="45"/>
                      <a:pt x="13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6" name="Freeform 566"/>
              <p:cNvSpPr/>
              <p:nvPr/>
            </p:nvSpPr>
            <p:spPr>
              <a:xfrm>
                <a:off x="1991519" y="3463925"/>
                <a:ext cx="901700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7" h="156">
                    <a:moveTo>
                      <a:pt x="112" y="118"/>
                    </a:moveTo>
                    <a:cubicBezTo>
                      <a:pt x="110" y="106"/>
                      <a:pt x="107" y="94"/>
                      <a:pt x="104" y="81"/>
                    </a:cubicBezTo>
                    <a:cubicBezTo>
                      <a:pt x="99" y="56"/>
                      <a:pt x="95" y="31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5" y="40"/>
                      <a:pt x="101" y="75"/>
                      <a:pt x="108" y="110"/>
                    </a:cubicBezTo>
                    <a:cubicBezTo>
                      <a:pt x="111" y="119"/>
                      <a:pt x="115" y="132"/>
                      <a:pt x="105" y="137"/>
                    </a:cubicBezTo>
                    <a:cubicBezTo>
                      <a:pt x="99" y="141"/>
                      <a:pt x="86" y="139"/>
                      <a:pt x="79" y="140"/>
                    </a:cubicBezTo>
                    <a:cubicBezTo>
                      <a:pt x="70" y="142"/>
                      <a:pt x="62" y="143"/>
                      <a:pt x="53" y="145"/>
                    </a:cubicBezTo>
                    <a:cubicBezTo>
                      <a:pt x="47" y="146"/>
                      <a:pt x="30" y="153"/>
                      <a:pt x="24" y="152"/>
                    </a:cubicBezTo>
                    <a:cubicBezTo>
                      <a:pt x="13" y="148"/>
                      <a:pt x="15" y="112"/>
                      <a:pt x="14" y="102"/>
                    </a:cubicBezTo>
                    <a:cubicBezTo>
                      <a:pt x="12" y="84"/>
                      <a:pt x="10" y="67"/>
                      <a:pt x="8" y="49"/>
                    </a:cubicBezTo>
                    <a:cubicBezTo>
                      <a:pt x="6" y="41"/>
                      <a:pt x="4" y="32"/>
                      <a:pt x="4" y="23"/>
                    </a:cubicBezTo>
                    <a:cubicBezTo>
                      <a:pt x="4" y="16"/>
                      <a:pt x="3" y="13"/>
                      <a:pt x="12" y="10"/>
                    </a:cubicBezTo>
                    <a:cubicBezTo>
                      <a:pt x="15" y="8"/>
                      <a:pt x="21" y="9"/>
                      <a:pt x="25" y="8"/>
                    </a:cubicBezTo>
                    <a:cubicBezTo>
                      <a:pt x="47" y="6"/>
                      <a:pt x="68" y="4"/>
                      <a:pt x="90" y="3"/>
                    </a:cubicBezTo>
                    <a:cubicBezTo>
                      <a:pt x="91" y="3"/>
                      <a:pt x="91" y="0"/>
                      <a:pt x="90" y="0"/>
                    </a:cubicBezTo>
                    <a:cubicBezTo>
                      <a:pt x="60" y="2"/>
                      <a:pt x="30" y="5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7" y="58"/>
                      <a:pt x="13" y="106"/>
                      <a:pt x="17" y="154"/>
                    </a:cubicBezTo>
                    <a:cubicBezTo>
                      <a:pt x="17" y="155"/>
                      <a:pt x="18" y="156"/>
                      <a:pt x="18" y="155"/>
                    </a:cubicBezTo>
                    <a:cubicBezTo>
                      <a:pt x="42" y="149"/>
                      <a:pt x="65" y="144"/>
                      <a:pt x="89" y="141"/>
                    </a:cubicBezTo>
                    <a:cubicBezTo>
                      <a:pt x="97" y="140"/>
                      <a:pt x="113" y="143"/>
                      <a:pt x="116" y="134"/>
                    </a:cubicBezTo>
                    <a:cubicBezTo>
                      <a:pt x="117" y="130"/>
                      <a:pt x="113" y="122"/>
                      <a:pt x="112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7" name="Freeform 567"/>
              <p:cNvSpPr/>
              <p:nvPr/>
            </p:nvSpPr>
            <p:spPr>
              <a:xfrm>
                <a:off x="2129631" y="3571875"/>
                <a:ext cx="5016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8">
                    <a:moveTo>
                      <a:pt x="64" y="2"/>
                    </a:moveTo>
                    <a:cubicBezTo>
                      <a:pt x="43" y="0"/>
                      <a:pt x="21" y="3"/>
                      <a:pt x="1" y="6"/>
                    </a:cubicBezTo>
                    <a:cubicBezTo>
                      <a:pt x="0" y="6"/>
                      <a:pt x="0" y="8"/>
                      <a:pt x="1" y="8"/>
                    </a:cubicBezTo>
                    <a:cubicBezTo>
                      <a:pt x="22" y="6"/>
                      <a:pt x="43" y="2"/>
                      <a:pt x="64" y="3"/>
                    </a:cubicBezTo>
                    <a:cubicBezTo>
                      <a:pt x="65" y="3"/>
                      <a:pt x="65" y="2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8" name="Freeform 568"/>
              <p:cNvSpPr/>
              <p:nvPr/>
            </p:nvSpPr>
            <p:spPr>
              <a:xfrm>
                <a:off x="2515394" y="3656013"/>
                <a:ext cx="1000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">
                    <a:moveTo>
                      <a:pt x="12" y="2"/>
                    </a:moveTo>
                    <a:cubicBezTo>
                      <a:pt x="12" y="2"/>
                      <a:pt x="13" y="1"/>
                      <a:pt x="12" y="1"/>
                    </a:cubicBezTo>
                    <a:cubicBezTo>
                      <a:pt x="10" y="1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4" y="1"/>
                      <a:pt x="6" y="2"/>
                    </a:cubicBezTo>
                    <a:cubicBezTo>
                      <a:pt x="8" y="2"/>
                      <a:pt x="10" y="2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9" name="Freeform 569"/>
              <p:cNvSpPr/>
              <p:nvPr/>
            </p:nvSpPr>
            <p:spPr>
              <a:xfrm>
                <a:off x="2215356" y="3671888"/>
                <a:ext cx="2079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">
                    <a:moveTo>
                      <a:pt x="27" y="1"/>
                    </a:moveTo>
                    <a:cubicBezTo>
                      <a:pt x="22" y="0"/>
                      <a:pt x="17" y="0"/>
                      <a:pt x="13" y="0"/>
                    </a:cubicBezTo>
                    <a:cubicBezTo>
                      <a:pt x="9" y="0"/>
                      <a:pt x="5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5" y="3"/>
                      <a:pt x="10" y="2"/>
                      <a:pt x="14" y="1"/>
                    </a:cubicBezTo>
                    <a:cubicBezTo>
                      <a:pt x="18" y="1"/>
                      <a:pt x="22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0" name="Freeform 570"/>
              <p:cNvSpPr/>
              <p:nvPr/>
            </p:nvSpPr>
            <p:spPr>
              <a:xfrm>
                <a:off x="2121694" y="3687763"/>
                <a:ext cx="39688" cy="142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" h="2">
                    <a:moveTo>
                      <a:pt x="0" y="1"/>
                    </a:moveTo>
                    <a:cubicBezTo>
                      <a:pt x="2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1" name="Freeform 571"/>
              <p:cNvSpPr/>
              <p:nvPr/>
            </p:nvSpPr>
            <p:spPr>
              <a:xfrm>
                <a:off x="2431256" y="3717925"/>
                <a:ext cx="1619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1" h="3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6" y="2"/>
                      <a:pt x="10" y="2"/>
                    </a:cubicBezTo>
                    <a:cubicBezTo>
                      <a:pt x="13" y="2"/>
                      <a:pt x="17" y="2"/>
                      <a:pt x="20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17" y="1"/>
                      <a:pt x="13" y="1"/>
                      <a:pt x="9" y="1"/>
                    </a:cubicBezTo>
                    <a:cubicBezTo>
                      <a:pt x="6" y="1"/>
                      <a:pt x="3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2" name="Freeform 572"/>
              <p:cNvSpPr/>
              <p:nvPr/>
            </p:nvSpPr>
            <p:spPr>
              <a:xfrm>
                <a:off x="2115344" y="3725863"/>
                <a:ext cx="246063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5">
                    <a:moveTo>
                      <a:pt x="1" y="5"/>
                    </a:moveTo>
                    <a:cubicBezTo>
                      <a:pt x="11" y="3"/>
                      <a:pt x="21" y="3"/>
                      <a:pt x="31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21" y="0"/>
                      <a:pt x="10" y="2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3" name="Freeform 573"/>
              <p:cNvSpPr>
                <a:spLocks noEditPoints="1"/>
              </p:cNvSpPr>
              <p:nvPr/>
            </p:nvSpPr>
            <p:spPr>
              <a:xfrm>
                <a:off x="2129631" y="3787775"/>
                <a:ext cx="21590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44">
                    <a:moveTo>
                      <a:pt x="3" y="25"/>
                    </a:moveTo>
                    <a:cubicBezTo>
                      <a:pt x="3" y="31"/>
                      <a:pt x="3" y="37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3" y="44"/>
                      <a:pt x="21" y="41"/>
                      <a:pt x="27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28" y="37"/>
                      <a:pt x="28" y="34"/>
                      <a:pt x="28" y="32"/>
                    </a:cubicBezTo>
                    <a:cubicBezTo>
                      <a:pt x="28" y="32"/>
                      <a:pt x="28" y="31"/>
                      <a:pt x="28" y="31"/>
                    </a:cubicBezTo>
                    <a:cubicBezTo>
                      <a:pt x="28" y="28"/>
                      <a:pt x="28" y="25"/>
                      <a:pt x="27" y="22"/>
                    </a:cubicBezTo>
                    <a:cubicBezTo>
                      <a:pt x="27" y="18"/>
                      <a:pt x="27" y="14"/>
                      <a:pt x="26" y="10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7"/>
                      <a:pt x="26" y="5"/>
                      <a:pt x="26" y="3"/>
                    </a:cubicBezTo>
                    <a:cubicBezTo>
                      <a:pt x="27" y="0"/>
                      <a:pt x="23" y="1"/>
                      <a:pt x="24" y="3"/>
                    </a:cubicBezTo>
                    <a:cubicBezTo>
                      <a:pt x="25" y="5"/>
                      <a:pt x="25" y="7"/>
                      <a:pt x="25" y="9"/>
                    </a:cubicBezTo>
                    <a:cubicBezTo>
                      <a:pt x="24" y="8"/>
                      <a:pt x="23" y="7"/>
                      <a:pt x="22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0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4"/>
                      <a:pt x="19" y="6"/>
                      <a:pt x="20" y="6"/>
                    </a:cubicBezTo>
                    <a:cubicBezTo>
                      <a:pt x="22" y="8"/>
                      <a:pt x="24" y="9"/>
                      <a:pt x="26" y="10"/>
                    </a:cubicBezTo>
                    <a:cubicBezTo>
                      <a:pt x="26" y="17"/>
                      <a:pt x="26" y="24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4" y="31"/>
                      <a:pt x="19" y="30"/>
                      <a:pt x="16" y="30"/>
                    </a:cubicBezTo>
                    <a:cubicBezTo>
                      <a:pt x="17" y="28"/>
                      <a:pt x="16" y="26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9" y="24"/>
                      <a:pt x="22" y="23"/>
                      <a:pt x="22" y="22"/>
                    </a:cubicBezTo>
                    <a:cubicBezTo>
                      <a:pt x="23" y="21"/>
                      <a:pt x="22" y="19"/>
                      <a:pt x="22" y="17"/>
                    </a:cubicBezTo>
                    <a:cubicBezTo>
                      <a:pt x="21" y="15"/>
                      <a:pt x="20" y="14"/>
                      <a:pt x="19" y="11"/>
                    </a:cubicBezTo>
                    <a:cubicBezTo>
                      <a:pt x="18" y="10"/>
                      <a:pt x="18" y="10"/>
                      <a:pt x="17" y="9"/>
                    </a:cubicBezTo>
                    <a:cubicBezTo>
                      <a:pt x="16" y="7"/>
                      <a:pt x="14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7" y="15"/>
                      <a:pt x="6" y="18"/>
                      <a:pt x="4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7" y="24"/>
                      <a:pt x="10" y="25"/>
                      <a:pt x="13" y="25"/>
                    </a:cubicBezTo>
                    <a:cubicBezTo>
                      <a:pt x="14" y="26"/>
                      <a:pt x="13" y="29"/>
                      <a:pt x="13" y="30"/>
                    </a:cubicBezTo>
                    <a:cubicBezTo>
                      <a:pt x="11" y="30"/>
                      <a:pt x="8" y="30"/>
                      <a:pt x="6" y="31"/>
                    </a:cubicBezTo>
                    <a:cubicBezTo>
                      <a:pt x="6" y="31"/>
                      <a:pt x="6" y="32"/>
                      <a:pt x="6" y="32"/>
                    </a:cubicBezTo>
                    <a:cubicBezTo>
                      <a:pt x="9" y="32"/>
                      <a:pt x="12" y="32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4" y="31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6"/>
                      <a:pt x="25" y="38"/>
                      <a:pt x="21" y="39"/>
                    </a:cubicBezTo>
                    <a:cubicBezTo>
                      <a:pt x="18" y="40"/>
                      <a:pt x="16" y="40"/>
                      <a:pt x="14" y="41"/>
                    </a:cubicBezTo>
                    <a:cubicBezTo>
                      <a:pt x="11" y="42"/>
                      <a:pt x="9" y="41"/>
                      <a:pt x="8" y="38"/>
                    </a:cubicBezTo>
                    <a:cubicBezTo>
                      <a:pt x="4" y="32"/>
                      <a:pt x="2" y="19"/>
                      <a:pt x="2" y="12"/>
                    </a:cubicBezTo>
                    <a:cubicBezTo>
                      <a:pt x="3" y="5"/>
                      <a:pt x="5" y="4"/>
                      <a:pt x="11" y="3"/>
                    </a:cubicBezTo>
                    <a:cubicBezTo>
                      <a:pt x="15" y="3"/>
                      <a:pt x="19" y="2"/>
                      <a:pt x="23" y="2"/>
                    </a:cubicBezTo>
                    <a:cubicBezTo>
                      <a:pt x="24" y="2"/>
                      <a:pt x="24" y="0"/>
                      <a:pt x="23" y="0"/>
                    </a:cubicBezTo>
                    <a:cubicBezTo>
                      <a:pt x="19" y="1"/>
                      <a:pt x="15" y="1"/>
                      <a:pt x="11" y="2"/>
                    </a:cubicBezTo>
                    <a:cubicBezTo>
                      <a:pt x="9" y="2"/>
                      <a:pt x="4" y="2"/>
                      <a:pt x="3" y="3"/>
                    </a:cubicBezTo>
                    <a:cubicBezTo>
                      <a:pt x="0" y="4"/>
                      <a:pt x="1" y="3"/>
                      <a:pt x="0" y="5"/>
                    </a:cubicBezTo>
                    <a:cubicBezTo>
                      <a:pt x="0" y="7"/>
                      <a:pt x="1" y="10"/>
                      <a:pt x="1" y="12"/>
                    </a:cubicBezTo>
                    <a:cubicBezTo>
                      <a:pt x="1" y="16"/>
                      <a:pt x="2" y="21"/>
                      <a:pt x="3" y="25"/>
                    </a:cubicBezTo>
                    <a:close/>
                    <a:moveTo>
                      <a:pt x="8" y="15"/>
                    </a:moveTo>
                    <a:cubicBezTo>
                      <a:pt x="8" y="13"/>
                      <a:pt x="7" y="12"/>
                      <a:pt x="8" y="12"/>
                    </a:cubicBezTo>
                    <a:cubicBezTo>
                      <a:pt x="8" y="11"/>
                      <a:pt x="9" y="11"/>
                      <a:pt x="10" y="10"/>
                    </a:cubicBezTo>
                    <a:cubicBezTo>
                      <a:pt x="10" y="10"/>
                      <a:pt x="10" y="11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5" y="10"/>
                      <a:pt x="17" y="12"/>
                    </a:cubicBezTo>
                    <a:cubicBezTo>
                      <a:pt x="18" y="13"/>
                      <a:pt x="18" y="14"/>
                      <a:pt x="18" y="13"/>
                    </a:cubicBezTo>
                    <a:cubicBezTo>
                      <a:pt x="19" y="15"/>
                      <a:pt x="20" y="16"/>
                      <a:pt x="21" y="18"/>
                    </a:cubicBezTo>
                    <a:cubicBezTo>
                      <a:pt x="21" y="19"/>
                      <a:pt x="21" y="21"/>
                      <a:pt x="20" y="22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15" y="23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0" y="23"/>
                      <a:pt x="8" y="22"/>
                      <a:pt x="6" y="21"/>
                    </a:cubicBezTo>
                    <a:cubicBezTo>
                      <a:pt x="7" y="19"/>
                      <a:pt x="8" y="17"/>
                      <a:pt x="8" y="1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6" y="27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8"/>
                      <a:pt x="14" y="26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4" name="Freeform 574"/>
              <p:cNvSpPr/>
              <p:nvPr/>
            </p:nvSpPr>
            <p:spPr>
              <a:xfrm>
                <a:off x="2229644" y="4057650"/>
                <a:ext cx="476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">
                    <a:moveTo>
                      <a:pt x="3" y="2"/>
                    </a:moveTo>
                    <a:cubicBezTo>
                      <a:pt x="2" y="3"/>
                      <a:pt x="4" y="3"/>
                      <a:pt x="5" y="3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5" name="Freeform 575"/>
              <p:cNvSpPr/>
              <p:nvPr/>
            </p:nvSpPr>
            <p:spPr>
              <a:xfrm>
                <a:off x="2207419" y="40735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6" name="Freeform 576"/>
              <p:cNvSpPr/>
              <p:nvPr/>
            </p:nvSpPr>
            <p:spPr>
              <a:xfrm>
                <a:off x="2199481" y="40576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7" name="Freeform 577"/>
              <p:cNvSpPr/>
              <p:nvPr/>
            </p:nvSpPr>
            <p:spPr>
              <a:xfrm>
                <a:off x="2283619" y="40417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8" name="Freeform 578"/>
              <p:cNvSpPr/>
              <p:nvPr/>
            </p:nvSpPr>
            <p:spPr>
              <a:xfrm>
                <a:off x="2407444" y="3771900"/>
                <a:ext cx="2397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1" h="3">
                    <a:moveTo>
                      <a:pt x="31" y="0"/>
                    </a:moveTo>
                    <a:cubicBezTo>
                      <a:pt x="21" y="1"/>
                      <a:pt x="1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0" y="3"/>
                      <a:pt x="21" y="2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9" name="Freeform 579"/>
              <p:cNvSpPr/>
              <p:nvPr/>
            </p:nvSpPr>
            <p:spPr>
              <a:xfrm>
                <a:off x="2399506" y="3817938"/>
                <a:ext cx="2397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1" h="3">
                    <a:moveTo>
                      <a:pt x="0" y="3"/>
                    </a:moveTo>
                    <a:cubicBezTo>
                      <a:pt x="11" y="3"/>
                      <a:pt x="21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21" y="0"/>
                      <a:pt x="10" y="0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0" name="Freeform 580"/>
              <p:cNvSpPr/>
              <p:nvPr/>
            </p:nvSpPr>
            <p:spPr>
              <a:xfrm>
                <a:off x="2399506" y="3841750"/>
                <a:ext cx="239713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1" y="4"/>
                    </a:moveTo>
                    <a:cubicBezTo>
                      <a:pt x="11" y="2"/>
                      <a:pt x="21" y="2"/>
                      <a:pt x="31" y="2"/>
                    </a:cubicBezTo>
                    <a:cubicBezTo>
                      <a:pt x="31" y="2"/>
                      <a:pt x="31" y="1"/>
                      <a:pt x="31" y="1"/>
                    </a:cubicBezTo>
                    <a:cubicBezTo>
                      <a:pt x="21" y="0"/>
                      <a:pt x="10" y="1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1" name="Freeform 581"/>
              <p:cNvSpPr/>
              <p:nvPr/>
            </p:nvSpPr>
            <p:spPr>
              <a:xfrm>
                <a:off x="2415381" y="3879850"/>
                <a:ext cx="2317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3">
                    <a:moveTo>
                      <a:pt x="30" y="0"/>
                    </a:moveTo>
                    <a:cubicBezTo>
                      <a:pt x="20" y="0"/>
                      <a:pt x="10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0" y="3"/>
                      <a:pt x="21" y="2"/>
                      <a:pt x="30" y="1"/>
                    </a:cubicBezTo>
                    <a:cubicBezTo>
                      <a:pt x="30" y="1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2" name="Freeform 582"/>
              <p:cNvSpPr/>
              <p:nvPr/>
            </p:nvSpPr>
            <p:spPr>
              <a:xfrm>
                <a:off x="2423319" y="3933825"/>
                <a:ext cx="2317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">
                    <a:moveTo>
                      <a:pt x="1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0" y="2"/>
                      <a:pt x="20" y="2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0" y="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3" name="Freeform 583"/>
              <p:cNvSpPr/>
              <p:nvPr/>
            </p:nvSpPr>
            <p:spPr>
              <a:xfrm>
                <a:off x="2423319" y="3965575"/>
                <a:ext cx="2238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">
                    <a:moveTo>
                      <a:pt x="17" y="2"/>
                    </a:moveTo>
                    <a:cubicBezTo>
                      <a:pt x="21" y="1"/>
                      <a:pt x="25" y="2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4" y="2"/>
                      <a:pt x="17" y="1"/>
                      <a:pt x="12" y="1"/>
                    </a:cubicBezTo>
                    <a:cubicBezTo>
                      <a:pt x="8" y="1"/>
                      <a:pt x="4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6" y="3"/>
                      <a:pt x="12" y="2"/>
                      <a:pt x="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4" name="Freeform 584"/>
              <p:cNvSpPr/>
              <p:nvPr/>
            </p:nvSpPr>
            <p:spPr>
              <a:xfrm>
                <a:off x="2407444" y="3987800"/>
                <a:ext cx="26193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">
                    <a:moveTo>
                      <a:pt x="32" y="1"/>
                    </a:moveTo>
                    <a:cubicBezTo>
                      <a:pt x="26" y="2"/>
                      <a:pt x="20" y="1"/>
                      <a:pt x="14" y="2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0" y="4"/>
                      <a:pt x="23" y="0"/>
                      <a:pt x="32" y="3"/>
                    </a:cubicBezTo>
                    <a:cubicBezTo>
                      <a:pt x="34" y="4"/>
                      <a:pt x="34" y="0"/>
                      <a:pt x="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5" name="Freeform 585"/>
              <p:cNvSpPr/>
              <p:nvPr/>
            </p:nvSpPr>
            <p:spPr>
              <a:xfrm>
                <a:off x="2415381" y="4033838"/>
                <a:ext cx="24606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4">
                    <a:moveTo>
                      <a:pt x="1" y="2"/>
                    </a:moveTo>
                    <a:cubicBezTo>
                      <a:pt x="0" y="3"/>
                      <a:pt x="0" y="4"/>
                      <a:pt x="1" y="4"/>
                    </a:cubicBezTo>
                    <a:cubicBezTo>
                      <a:pt x="11" y="2"/>
                      <a:pt x="22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2" y="0"/>
                      <a:pt x="1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6" name="Freeform 586"/>
              <p:cNvSpPr/>
              <p:nvPr/>
            </p:nvSpPr>
            <p:spPr>
              <a:xfrm>
                <a:off x="2207419" y="4103688"/>
                <a:ext cx="4619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6">
                    <a:moveTo>
                      <a:pt x="1" y="6"/>
                    </a:moveTo>
                    <a:cubicBezTo>
                      <a:pt x="21" y="6"/>
                      <a:pt x="4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0" y="0"/>
                      <a:pt x="40" y="2"/>
                      <a:pt x="30" y="3"/>
                    </a:cubicBezTo>
                    <a:cubicBezTo>
                      <a:pt x="20" y="4"/>
                      <a:pt x="11" y="5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7" name="Freeform 587"/>
              <p:cNvSpPr/>
              <p:nvPr/>
            </p:nvSpPr>
            <p:spPr>
              <a:xfrm>
                <a:off x="2223294" y="4141788"/>
                <a:ext cx="477838" cy="476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2" h="6">
                    <a:moveTo>
                      <a:pt x="62" y="0"/>
                    </a:moveTo>
                    <a:cubicBezTo>
                      <a:pt x="42" y="0"/>
                      <a:pt x="21" y="2"/>
                      <a:pt x="1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21" y="4"/>
                      <a:pt x="42" y="3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8" name="Freeform 588"/>
              <p:cNvSpPr/>
              <p:nvPr/>
            </p:nvSpPr>
            <p:spPr>
              <a:xfrm>
                <a:off x="2229644" y="4173538"/>
                <a:ext cx="4635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8">
                    <a:moveTo>
                      <a:pt x="20" y="6"/>
                    </a:moveTo>
                    <a:cubicBezTo>
                      <a:pt x="24" y="6"/>
                      <a:pt x="29" y="5"/>
                      <a:pt x="33" y="5"/>
                    </a:cubicBezTo>
                    <a:cubicBezTo>
                      <a:pt x="42" y="4"/>
                      <a:pt x="51" y="3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48" y="1"/>
                      <a:pt x="36" y="3"/>
                      <a:pt x="24" y="4"/>
                    </a:cubicBezTo>
                    <a:cubicBezTo>
                      <a:pt x="17" y="5"/>
                      <a:pt x="8" y="3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8"/>
                      <a:pt x="17" y="6"/>
                      <a:pt x="2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9" name="Freeform 589"/>
              <p:cNvSpPr/>
              <p:nvPr/>
            </p:nvSpPr>
            <p:spPr>
              <a:xfrm>
                <a:off x="2215356" y="4219575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4" y="0"/>
                    </a:moveTo>
                    <a:cubicBezTo>
                      <a:pt x="43" y="2"/>
                      <a:pt x="21" y="1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1" y="4"/>
                      <a:pt x="43" y="4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0" name="Freeform 590"/>
              <p:cNvSpPr/>
              <p:nvPr/>
            </p:nvSpPr>
            <p:spPr>
              <a:xfrm>
                <a:off x="2215356" y="4257675"/>
                <a:ext cx="4857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3" h="6">
                    <a:moveTo>
                      <a:pt x="62" y="0"/>
                    </a:moveTo>
                    <a:cubicBezTo>
                      <a:pt x="51" y="1"/>
                      <a:pt x="40" y="2"/>
                      <a:pt x="28" y="3"/>
                    </a:cubicBezTo>
                    <a:cubicBezTo>
                      <a:pt x="19" y="3"/>
                      <a:pt x="10" y="2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21" y="1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1" name="Freeform 591"/>
              <p:cNvSpPr/>
              <p:nvPr/>
            </p:nvSpPr>
            <p:spPr>
              <a:xfrm>
                <a:off x="2223294" y="4297363"/>
                <a:ext cx="469900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1" h="8">
                    <a:moveTo>
                      <a:pt x="26" y="3"/>
                    </a:moveTo>
                    <a:cubicBezTo>
                      <a:pt x="19" y="3"/>
                      <a:pt x="6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6" y="8"/>
                      <a:pt x="19" y="5"/>
                      <a:pt x="26" y="4"/>
                    </a:cubicBezTo>
                    <a:cubicBezTo>
                      <a:pt x="38" y="4"/>
                      <a:pt x="49" y="2"/>
                      <a:pt x="60" y="1"/>
                    </a:cubicBezTo>
                    <a:cubicBezTo>
                      <a:pt x="61" y="1"/>
                      <a:pt x="61" y="0"/>
                      <a:pt x="60" y="0"/>
                    </a:cubicBezTo>
                    <a:cubicBezTo>
                      <a:pt x="49" y="1"/>
                      <a:pt x="37" y="2"/>
                      <a:pt x="2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2" name="Freeform 592"/>
              <p:cNvSpPr/>
              <p:nvPr/>
            </p:nvSpPr>
            <p:spPr>
              <a:xfrm>
                <a:off x="2215356" y="4343400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3" y="0"/>
                    </a:moveTo>
                    <a:cubicBezTo>
                      <a:pt x="42" y="1"/>
                      <a:pt x="22" y="4"/>
                      <a:pt x="1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22" y="5"/>
                      <a:pt x="43" y="4"/>
                      <a:pt x="63" y="1"/>
                    </a:cubicBezTo>
                    <a:cubicBezTo>
                      <a:pt x="64" y="1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3" name="Freeform 593"/>
              <p:cNvSpPr/>
              <p:nvPr/>
            </p:nvSpPr>
            <p:spPr>
              <a:xfrm>
                <a:off x="2461419" y="4389438"/>
                <a:ext cx="2397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6">
                    <a:moveTo>
                      <a:pt x="28" y="1"/>
                    </a:moveTo>
                    <a:cubicBezTo>
                      <a:pt x="24" y="3"/>
                      <a:pt x="18" y="2"/>
                      <a:pt x="14" y="2"/>
                    </a:cubicBezTo>
                    <a:cubicBezTo>
                      <a:pt x="9" y="3"/>
                      <a:pt x="5" y="3"/>
                      <a:pt x="0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5" y="5"/>
                      <a:pt x="9" y="4"/>
                      <a:pt x="14" y="3"/>
                    </a:cubicBezTo>
                    <a:cubicBezTo>
                      <a:pt x="18" y="3"/>
                      <a:pt x="24" y="2"/>
                      <a:pt x="28" y="3"/>
                    </a:cubicBezTo>
                    <a:cubicBezTo>
                      <a:pt x="31" y="4"/>
                      <a:pt x="31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4" name="Freeform 594"/>
              <p:cNvSpPr>
                <a:spLocks noEditPoints="1"/>
              </p:cNvSpPr>
              <p:nvPr/>
            </p:nvSpPr>
            <p:spPr>
              <a:xfrm>
                <a:off x="3486944" y="3903663"/>
                <a:ext cx="423863" cy="871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113">
                    <a:moveTo>
                      <a:pt x="48" y="72"/>
                    </a:moveTo>
                    <a:cubicBezTo>
                      <a:pt x="40" y="54"/>
                      <a:pt x="32" y="35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4"/>
                      <a:pt x="22" y="12"/>
                      <a:pt x="21" y="9"/>
                    </a:cubicBezTo>
                    <a:cubicBezTo>
                      <a:pt x="20" y="8"/>
                      <a:pt x="20" y="6"/>
                      <a:pt x="18" y="5"/>
                    </a:cubicBezTo>
                    <a:cubicBezTo>
                      <a:pt x="17" y="3"/>
                      <a:pt x="17" y="0"/>
                      <a:pt x="14" y="0"/>
                    </a:cubicBezTo>
                    <a:cubicBezTo>
                      <a:pt x="12" y="0"/>
                      <a:pt x="8" y="2"/>
                      <a:pt x="6" y="3"/>
                    </a:cubicBezTo>
                    <a:cubicBezTo>
                      <a:pt x="4" y="4"/>
                      <a:pt x="1" y="6"/>
                      <a:pt x="0" y="8"/>
                    </a:cubicBezTo>
                    <a:cubicBezTo>
                      <a:pt x="0" y="10"/>
                      <a:pt x="1" y="12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6"/>
                      <a:pt x="1" y="17"/>
                    </a:cubicBezTo>
                    <a:cubicBezTo>
                      <a:pt x="2" y="19"/>
                      <a:pt x="3" y="22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3" y="43"/>
                      <a:pt x="21" y="61"/>
                      <a:pt x="29" y="79"/>
                    </a:cubicBezTo>
                    <a:cubicBezTo>
                      <a:pt x="31" y="83"/>
                      <a:pt x="32" y="87"/>
                      <a:pt x="35" y="90"/>
                    </a:cubicBezTo>
                    <a:cubicBezTo>
                      <a:pt x="42" y="97"/>
                      <a:pt x="48" y="104"/>
                      <a:pt x="54" y="112"/>
                    </a:cubicBezTo>
                    <a:cubicBezTo>
                      <a:pt x="54" y="113"/>
                      <a:pt x="55" y="112"/>
                      <a:pt x="55" y="112"/>
                    </a:cubicBezTo>
                    <a:cubicBezTo>
                      <a:pt x="55" y="103"/>
                      <a:pt x="54" y="93"/>
                      <a:pt x="53" y="84"/>
                    </a:cubicBezTo>
                    <a:cubicBezTo>
                      <a:pt x="52" y="80"/>
                      <a:pt x="50" y="76"/>
                      <a:pt x="48" y="72"/>
                    </a:cubicBezTo>
                    <a:close/>
                    <a:moveTo>
                      <a:pt x="46" y="71"/>
                    </a:moveTo>
                    <a:cubicBezTo>
                      <a:pt x="48" y="75"/>
                      <a:pt x="49" y="78"/>
                      <a:pt x="50" y="81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7" y="79"/>
                      <a:pt x="47" y="79"/>
                      <a:pt x="47" y="78"/>
                    </a:cubicBezTo>
                    <a:cubicBezTo>
                      <a:pt x="38" y="58"/>
                      <a:pt x="30" y="3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9" y="37"/>
                      <a:pt x="35" y="59"/>
                      <a:pt x="46" y="79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81"/>
                      <a:pt x="46" y="83"/>
                      <a:pt x="43" y="83"/>
                    </a:cubicBezTo>
                    <a:cubicBezTo>
                      <a:pt x="42" y="83"/>
                      <a:pt x="41" y="82"/>
                      <a:pt x="40" y="81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0" y="61"/>
                      <a:pt x="21" y="41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8"/>
                      <a:pt x="19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1" y="36"/>
                      <a:pt x="38" y="54"/>
                      <a:pt x="46" y="71"/>
                    </a:cubicBezTo>
                    <a:close/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4" y="21"/>
                      <a:pt x="3" y="19"/>
                    </a:cubicBezTo>
                    <a:cubicBezTo>
                      <a:pt x="4" y="17"/>
                      <a:pt x="7" y="16"/>
                      <a:pt x="9" y="15"/>
                    </a:cubicBezTo>
                    <a:cubicBezTo>
                      <a:pt x="10" y="14"/>
                      <a:pt x="11" y="13"/>
                      <a:pt x="12" y="13"/>
                    </a:cubicBezTo>
                    <a:cubicBezTo>
                      <a:pt x="15" y="11"/>
                      <a:pt x="17" y="11"/>
                      <a:pt x="19" y="12"/>
                    </a:cubicBezTo>
                    <a:cubicBezTo>
                      <a:pt x="20" y="12"/>
                      <a:pt x="20" y="11"/>
                      <a:pt x="19" y="11"/>
                    </a:cubicBezTo>
                    <a:cubicBezTo>
                      <a:pt x="16" y="9"/>
                      <a:pt x="13" y="11"/>
                      <a:pt x="9" y="13"/>
                    </a:cubicBezTo>
                    <a:cubicBezTo>
                      <a:pt x="7" y="15"/>
                      <a:pt x="4" y="16"/>
                      <a:pt x="3" y="19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6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4" y="14"/>
                      <a:pt x="7" y="11"/>
                      <a:pt x="10" y="8"/>
                    </a:cubicBezTo>
                    <a:cubicBezTo>
                      <a:pt x="13" y="7"/>
                      <a:pt x="16" y="5"/>
                      <a:pt x="19" y="8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6" y="16"/>
                      <a:pt x="8" y="20"/>
                      <a:pt x="6" y="25"/>
                    </a:cubicBezTo>
                    <a:cubicBezTo>
                      <a:pt x="6" y="25"/>
                      <a:pt x="5" y="24"/>
                      <a:pt x="5" y="24"/>
                    </a:cubicBezTo>
                    <a:close/>
                    <a:moveTo>
                      <a:pt x="2" y="10"/>
                    </a:moveTo>
                    <a:cubicBezTo>
                      <a:pt x="1" y="8"/>
                      <a:pt x="4" y="6"/>
                      <a:pt x="6" y="4"/>
                    </a:cubicBezTo>
                    <a:cubicBezTo>
                      <a:pt x="8" y="3"/>
                      <a:pt x="11" y="2"/>
                      <a:pt x="12" y="2"/>
                    </a:cubicBezTo>
                    <a:cubicBezTo>
                      <a:pt x="15" y="2"/>
                      <a:pt x="15" y="3"/>
                      <a:pt x="16" y="5"/>
                    </a:cubicBezTo>
                    <a:cubicBezTo>
                      <a:pt x="15" y="5"/>
                      <a:pt x="14" y="5"/>
                      <a:pt x="12" y="6"/>
                    </a:cubicBezTo>
                    <a:cubicBezTo>
                      <a:pt x="11" y="7"/>
                      <a:pt x="9" y="8"/>
                      <a:pt x="8" y="9"/>
                    </a:cubicBezTo>
                    <a:cubicBezTo>
                      <a:pt x="6" y="10"/>
                      <a:pt x="4" y="11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0"/>
                    </a:cubicBezTo>
                    <a:close/>
                    <a:moveTo>
                      <a:pt x="6" y="25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7" y="23"/>
                      <a:pt x="9" y="22"/>
                      <a:pt x="11" y="21"/>
                    </a:cubicBezTo>
                    <a:cubicBezTo>
                      <a:pt x="20" y="41"/>
                      <a:pt x="28" y="62"/>
                      <a:pt x="39" y="81"/>
                    </a:cubicBezTo>
                    <a:cubicBezTo>
                      <a:pt x="39" y="81"/>
                      <a:pt x="39" y="81"/>
                      <a:pt x="39" y="82"/>
                    </a:cubicBezTo>
                    <a:cubicBezTo>
                      <a:pt x="39" y="83"/>
                      <a:pt x="39" y="89"/>
                      <a:pt x="35" y="88"/>
                    </a:cubicBezTo>
                    <a:cubicBezTo>
                      <a:pt x="33" y="85"/>
                      <a:pt x="32" y="82"/>
                      <a:pt x="30" y="79"/>
                    </a:cubicBezTo>
                    <a:cubicBezTo>
                      <a:pt x="22" y="61"/>
                      <a:pt x="14" y="43"/>
                      <a:pt x="6" y="25"/>
                    </a:cubicBezTo>
                    <a:close/>
                    <a:moveTo>
                      <a:pt x="54" y="109"/>
                    </a:move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lose/>
                    <a:moveTo>
                      <a:pt x="53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1" y="101"/>
                      <a:pt x="50" y="102"/>
                      <a:pt x="49" y="103"/>
                    </a:cubicBezTo>
                    <a:cubicBezTo>
                      <a:pt x="45" y="99"/>
                      <a:pt x="41" y="95"/>
                      <a:pt x="38" y="91"/>
                    </a:cubicBezTo>
                    <a:cubicBezTo>
                      <a:pt x="37" y="91"/>
                      <a:pt x="36" y="90"/>
                      <a:pt x="35" y="89"/>
                    </a:cubicBezTo>
                    <a:cubicBezTo>
                      <a:pt x="39" y="89"/>
                      <a:pt x="40" y="85"/>
                      <a:pt x="40" y="82"/>
                    </a:cubicBezTo>
                    <a:cubicBezTo>
                      <a:pt x="41" y="83"/>
                      <a:pt x="43" y="85"/>
                      <a:pt x="45" y="84"/>
                    </a:cubicBezTo>
                    <a:cubicBezTo>
                      <a:pt x="47" y="83"/>
                      <a:pt x="47" y="82"/>
                      <a:pt x="47" y="81"/>
                    </a:cubicBezTo>
                    <a:cubicBezTo>
                      <a:pt x="48" y="81"/>
                      <a:pt x="49" y="82"/>
                      <a:pt x="51" y="83"/>
                    </a:cubicBezTo>
                    <a:cubicBezTo>
                      <a:pt x="51" y="83"/>
                      <a:pt x="51" y="84"/>
                      <a:pt x="51" y="85"/>
                    </a:cubicBezTo>
                    <a:cubicBezTo>
                      <a:pt x="52" y="90"/>
                      <a:pt x="53" y="95"/>
                      <a:pt x="53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5" name="Freeform 595"/>
              <p:cNvSpPr>
                <a:spLocks noEditPoints="1"/>
              </p:cNvSpPr>
              <p:nvPr/>
            </p:nvSpPr>
            <p:spPr>
              <a:xfrm>
                <a:off x="10103644" y="1890713"/>
                <a:ext cx="1111250" cy="1079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40">
                    <a:moveTo>
                      <a:pt x="119" y="27"/>
                    </a:moveTo>
                    <a:cubicBezTo>
                      <a:pt x="95" y="2"/>
                      <a:pt x="50" y="0"/>
                      <a:pt x="25" y="25"/>
                    </a:cubicBezTo>
                    <a:cubicBezTo>
                      <a:pt x="2" y="49"/>
                      <a:pt x="0" y="91"/>
                      <a:pt x="24" y="115"/>
                    </a:cubicBezTo>
                    <a:cubicBezTo>
                      <a:pt x="50" y="140"/>
                      <a:pt x="88" y="140"/>
                      <a:pt x="115" y="118"/>
                    </a:cubicBezTo>
                    <a:cubicBezTo>
                      <a:pt x="140" y="93"/>
                      <a:pt x="144" y="54"/>
                      <a:pt x="119" y="27"/>
                    </a:cubicBezTo>
                    <a:close/>
                    <a:moveTo>
                      <a:pt x="132" y="66"/>
                    </a:moveTo>
                    <a:cubicBezTo>
                      <a:pt x="120" y="66"/>
                      <a:pt x="109" y="60"/>
                      <a:pt x="97" y="63"/>
                    </a:cubicBezTo>
                    <a:cubicBezTo>
                      <a:pt x="89" y="65"/>
                      <a:pt x="83" y="69"/>
                      <a:pt x="77" y="74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76" y="73"/>
                      <a:pt x="75" y="72"/>
                      <a:pt x="74" y="71"/>
                    </a:cubicBezTo>
                    <a:cubicBezTo>
                      <a:pt x="88" y="58"/>
                      <a:pt x="103" y="45"/>
                      <a:pt x="117" y="31"/>
                    </a:cubicBezTo>
                    <a:cubicBezTo>
                      <a:pt x="126" y="41"/>
                      <a:pt x="131" y="54"/>
                      <a:pt x="132" y="66"/>
                    </a:cubicBezTo>
                    <a:close/>
                    <a:moveTo>
                      <a:pt x="116" y="29"/>
                    </a:moveTo>
                    <a:cubicBezTo>
                      <a:pt x="100" y="42"/>
                      <a:pt x="85" y="54"/>
                      <a:pt x="71" y="67"/>
                    </a:cubicBezTo>
                    <a:cubicBezTo>
                      <a:pt x="68" y="65"/>
                      <a:pt x="66" y="63"/>
                      <a:pt x="64" y="61"/>
                    </a:cubicBezTo>
                    <a:cubicBezTo>
                      <a:pt x="76" y="46"/>
                      <a:pt x="74" y="30"/>
                      <a:pt x="78" y="12"/>
                    </a:cubicBezTo>
                    <a:cubicBezTo>
                      <a:pt x="92" y="13"/>
                      <a:pt x="105" y="19"/>
                      <a:pt x="115" y="28"/>
                    </a:cubicBezTo>
                    <a:cubicBezTo>
                      <a:pt x="115" y="29"/>
                      <a:pt x="115" y="29"/>
                      <a:pt x="116" y="29"/>
                    </a:cubicBezTo>
                    <a:close/>
                    <a:moveTo>
                      <a:pt x="25" y="110"/>
                    </a:moveTo>
                    <a:cubicBezTo>
                      <a:pt x="19" y="104"/>
                      <a:pt x="16" y="97"/>
                      <a:pt x="13" y="89"/>
                    </a:cubicBezTo>
                    <a:cubicBezTo>
                      <a:pt x="22" y="83"/>
                      <a:pt x="34" y="82"/>
                      <a:pt x="43" y="77"/>
                    </a:cubicBezTo>
                    <a:cubicBezTo>
                      <a:pt x="50" y="74"/>
                      <a:pt x="56" y="69"/>
                      <a:pt x="61" y="64"/>
                    </a:cubicBezTo>
                    <a:cubicBezTo>
                      <a:pt x="62" y="63"/>
                      <a:pt x="62" y="62"/>
                      <a:pt x="63" y="62"/>
                    </a:cubicBezTo>
                    <a:cubicBezTo>
                      <a:pt x="65" y="64"/>
                      <a:pt x="67" y="66"/>
                      <a:pt x="69" y="69"/>
                    </a:cubicBezTo>
                    <a:cubicBezTo>
                      <a:pt x="54" y="82"/>
                      <a:pt x="39" y="96"/>
                      <a:pt x="25" y="110"/>
                    </a:cubicBezTo>
                    <a:close/>
                    <a:moveTo>
                      <a:pt x="77" y="11"/>
                    </a:moveTo>
                    <a:cubicBezTo>
                      <a:pt x="71" y="28"/>
                      <a:pt x="72" y="44"/>
                      <a:pt x="61" y="58"/>
                    </a:cubicBezTo>
                    <a:cubicBezTo>
                      <a:pt x="51" y="47"/>
                      <a:pt x="40" y="36"/>
                      <a:pt x="32" y="24"/>
                    </a:cubicBezTo>
                    <a:cubicBezTo>
                      <a:pt x="44" y="14"/>
                      <a:pt x="61" y="10"/>
                      <a:pt x="77" y="11"/>
                    </a:cubicBezTo>
                    <a:close/>
                    <a:moveTo>
                      <a:pt x="28" y="28"/>
                    </a:moveTo>
                    <a:cubicBezTo>
                      <a:pt x="28" y="27"/>
                      <a:pt x="29" y="27"/>
                      <a:pt x="29" y="27"/>
                    </a:cubicBezTo>
                    <a:cubicBezTo>
                      <a:pt x="41" y="36"/>
                      <a:pt x="51" y="47"/>
                      <a:pt x="61" y="59"/>
                    </a:cubicBezTo>
                    <a:cubicBezTo>
                      <a:pt x="59" y="61"/>
                      <a:pt x="57" y="63"/>
                      <a:pt x="55" y="65"/>
                    </a:cubicBezTo>
                    <a:cubicBezTo>
                      <a:pt x="47" y="72"/>
                      <a:pt x="36" y="76"/>
                      <a:pt x="26" y="79"/>
                    </a:cubicBezTo>
                    <a:cubicBezTo>
                      <a:pt x="20" y="81"/>
                      <a:pt x="16" y="82"/>
                      <a:pt x="12" y="86"/>
                    </a:cubicBezTo>
                    <a:cubicBezTo>
                      <a:pt x="8" y="65"/>
                      <a:pt x="13" y="43"/>
                      <a:pt x="28" y="28"/>
                    </a:cubicBezTo>
                    <a:close/>
                    <a:moveTo>
                      <a:pt x="27" y="112"/>
                    </a:moveTo>
                    <a:cubicBezTo>
                      <a:pt x="28" y="111"/>
                      <a:pt x="29" y="109"/>
                      <a:pt x="30" y="108"/>
                    </a:cubicBezTo>
                    <a:cubicBezTo>
                      <a:pt x="35" y="106"/>
                      <a:pt x="38" y="102"/>
                      <a:pt x="42" y="99"/>
                    </a:cubicBezTo>
                    <a:cubicBezTo>
                      <a:pt x="51" y="91"/>
                      <a:pt x="59" y="84"/>
                      <a:pt x="68" y="76"/>
                    </a:cubicBezTo>
                    <a:cubicBezTo>
                      <a:pt x="69" y="75"/>
                      <a:pt x="71" y="73"/>
                      <a:pt x="72" y="72"/>
                    </a:cubicBezTo>
                    <a:cubicBezTo>
                      <a:pt x="73" y="73"/>
                      <a:pt x="74" y="75"/>
                      <a:pt x="75" y="76"/>
                    </a:cubicBezTo>
                    <a:cubicBezTo>
                      <a:pt x="59" y="90"/>
                      <a:pt x="58" y="108"/>
                      <a:pt x="49" y="126"/>
                    </a:cubicBezTo>
                    <a:cubicBezTo>
                      <a:pt x="42" y="123"/>
                      <a:pt x="35" y="119"/>
                      <a:pt x="29" y="114"/>
                    </a:cubicBezTo>
                    <a:cubicBezTo>
                      <a:pt x="28" y="113"/>
                      <a:pt x="27" y="112"/>
                      <a:pt x="27" y="112"/>
                    </a:cubicBezTo>
                    <a:close/>
                    <a:moveTo>
                      <a:pt x="53" y="127"/>
                    </a:moveTo>
                    <a:cubicBezTo>
                      <a:pt x="61" y="110"/>
                      <a:pt x="61" y="92"/>
                      <a:pt x="77" y="78"/>
                    </a:cubicBezTo>
                    <a:cubicBezTo>
                      <a:pt x="89" y="90"/>
                      <a:pt x="100" y="103"/>
                      <a:pt x="112" y="115"/>
                    </a:cubicBezTo>
                    <a:cubicBezTo>
                      <a:pt x="94" y="129"/>
                      <a:pt x="73" y="134"/>
                      <a:pt x="53" y="127"/>
                    </a:cubicBezTo>
                    <a:close/>
                    <a:moveTo>
                      <a:pt x="114" y="114"/>
                    </a:moveTo>
                    <a:cubicBezTo>
                      <a:pt x="102" y="101"/>
                      <a:pt x="91" y="88"/>
                      <a:pt x="79" y="76"/>
                    </a:cubicBezTo>
                    <a:cubicBezTo>
                      <a:pt x="88" y="68"/>
                      <a:pt x="100" y="63"/>
                      <a:pt x="113" y="65"/>
                    </a:cubicBezTo>
                    <a:cubicBezTo>
                      <a:pt x="120" y="66"/>
                      <a:pt x="125" y="68"/>
                      <a:pt x="132" y="67"/>
                    </a:cubicBezTo>
                    <a:cubicBezTo>
                      <a:pt x="133" y="83"/>
                      <a:pt x="126" y="100"/>
                      <a:pt x="114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6" name="Freeform 596"/>
              <p:cNvSpPr>
                <a:spLocks noEditPoints="1"/>
              </p:cNvSpPr>
              <p:nvPr/>
            </p:nvSpPr>
            <p:spPr>
              <a:xfrm>
                <a:off x="7296944" y="5622925"/>
                <a:ext cx="26987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31">
                    <a:moveTo>
                      <a:pt x="10" y="1"/>
                    </a:moveTo>
                    <a:cubicBezTo>
                      <a:pt x="6" y="1"/>
                      <a:pt x="1" y="6"/>
                      <a:pt x="4" y="10"/>
                    </a:cubicBezTo>
                    <a:cubicBezTo>
                      <a:pt x="5" y="12"/>
                      <a:pt x="7" y="13"/>
                      <a:pt x="9" y="14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0" y="17"/>
                      <a:pt x="1" y="24"/>
                      <a:pt x="5" y="27"/>
                    </a:cubicBezTo>
                    <a:cubicBezTo>
                      <a:pt x="11" y="31"/>
                      <a:pt x="22" y="30"/>
                      <a:pt x="28" y="28"/>
                    </a:cubicBezTo>
                    <a:cubicBezTo>
                      <a:pt x="33" y="27"/>
                      <a:pt x="34" y="22"/>
                      <a:pt x="29" y="20"/>
                    </a:cubicBezTo>
                    <a:cubicBezTo>
                      <a:pt x="32" y="19"/>
                      <a:pt x="35" y="15"/>
                      <a:pt x="33" y="12"/>
                    </a:cubicBezTo>
                    <a:cubicBezTo>
                      <a:pt x="29" y="5"/>
                      <a:pt x="17" y="0"/>
                      <a:pt x="10" y="1"/>
                    </a:cubicBezTo>
                    <a:close/>
                    <a:moveTo>
                      <a:pt x="18" y="28"/>
                    </a:moveTo>
                    <a:cubicBezTo>
                      <a:pt x="18" y="28"/>
                      <a:pt x="17" y="28"/>
                      <a:pt x="16" y="28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1" y="26"/>
                      <a:pt x="22" y="23"/>
                      <a:pt x="21" y="21"/>
                    </a:cubicBezTo>
                    <a:cubicBezTo>
                      <a:pt x="19" y="19"/>
                      <a:pt x="16" y="18"/>
                      <a:pt x="14" y="19"/>
                    </a:cubicBezTo>
                    <a:cubicBezTo>
                      <a:pt x="12" y="21"/>
                      <a:pt x="11" y="24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4" y="28"/>
                      <a:pt x="15" y="28"/>
                    </a:cubicBezTo>
                    <a:cubicBezTo>
                      <a:pt x="13" y="28"/>
                      <a:pt x="11" y="28"/>
                      <a:pt x="10" y="27"/>
                    </a:cubicBezTo>
                    <a:cubicBezTo>
                      <a:pt x="10" y="25"/>
                      <a:pt x="7" y="23"/>
                      <a:pt x="4" y="23"/>
                    </a:cubicBezTo>
                    <a:cubicBezTo>
                      <a:pt x="4" y="23"/>
                      <a:pt x="4" y="23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3"/>
                      <a:pt x="3" y="22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20"/>
                      <a:pt x="7" y="21"/>
                      <a:pt x="9" y="21"/>
                    </a:cubicBezTo>
                    <a:cubicBezTo>
                      <a:pt x="10" y="21"/>
                      <a:pt x="11" y="20"/>
                      <a:pt x="12" y="20"/>
                    </a:cubicBezTo>
                    <a:cubicBezTo>
                      <a:pt x="13" y="19"/>
                      <a:pt x="14" y="18"/>
                      <a:pt x="14" y="17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7" y="17"/>
                      <a:pt x="21" y="19"/>
                      <a:pt x="25" y="19"/>
                    </a:cubicBezTo>
                    <a:cubicBezTo>
                      <a:pt x="26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1"/>
                      <a:pt x="28" y="21"/>
                    </a:cubicBezTo>
                    <a:cubicBezTo>
                      <a:pt x="26" y="20"/>
                      <a:pt x="23" y="20"/>
                      <a:pt x="22" y="23"/>
                    </a:cubicBezTo>
                    <a:cubicBezTo>
                      <a:pt x="21" y="25"/>
                      <a:pt x="23" y="27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4" y="28"/>
                      <a:pt x="23" y="28"/>
                    </a:cubicBezTo>
                    <a:cubicBezTo>
                      <a:pt x="22" y="28"/>
                      <a:pt x="20" y="28"/>
                      <a:pt x="18" y="28"/>
                    </a:cubicBezTo>
                    <a:close/>
                    <a:moveTo>
                      <a:pt x="26" y="27"/>
                    </a:moveTo>
                    <a:cubicBezTo>
                      <a:pt x="26" y="27"/>
                      <a:pt x="25" y="27"/>
                      <a:pt x="25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7" y="27"/>
                      <a:pt x="28" y="27"/>
                    </a:cubicBezTo>
                    <a:cubicBezTo>
                      <a:pt x="27" y="27"/>
                      <a:pt x="27" y="27"/>
                      <a:pt x="26" y="27"/>
                    </a:cubicBezTo>
                    <a:close/>
                    <a:moveTo>
                      <a:pt x="31" y="16"/>
                    </a:moveTo>
                    <a:cubicBezTo>
                      <a:pt x="30" y="17"/>
                      <a:pt x="29" y="19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5"/>
                      <a:pt x="27" y="14"/>
                    </a:cubicBezTo>
                    <a:cubicBezTo>
                      <a:pt x="25" y="12"/>
                      <a:pt x="23" y="12"/>
                      <a:pt x="21" y="13"/>
                    </a:cubicBezTo>
                    <a:cubicBezTo>
                      <a:pt x="20" y="13"/>
                      <a:pt x="19" y="15"/>
                      <a:pt x="20" y="17"/>
                    </a:cubicBezTo>
                    <a:cubicBezTo>
                      <a:pt x="18" y="16"/>
                      <a:pt x="17" y="16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4"/>
                      <a:pt x="10" y="13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0"/>
                      <a:pt x="12" y="8"/>
                    </a:cubicBezTo>
                    <a:cubicBezTo>
                      <a:pt x="12" y="6"/>
                      <a:pt x="11" y="4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2"/>
                      <a:pt x="12" y="2"/>
                    </a:cubicBezTo>
                    <a:cubicBezTo>
                      <a:pt x="14" y="3"/>
                      <a:pt x="15" y="3"/>
                      <a:pt x="16" y="3"/>
                    </a:cubicBezTo>
                    <a:cubicBezTo>
                      <a:pt x="15" y="4"/>
                      <a:pt x="14" y="5"/>
                      <a:pt x="14" y="6"/>
                    </a:cubicBezTo>
                    <a:cubicBezTo>
                      <a:pt x="14" y="9"/>
                      <a:pt x="17" y="11"/>
                      <a:pt x="19" y="10"/>
                    </a:cubicBezTo>
                    <a:cubicBezTo>
                      <a:pt x="21" y="10"/>
                      <a:pt x="24" y="9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7"/>
                      <a:pt x="26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6" y="11"/>
                      <a:pt x="28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4"/>
                      <a:pt x="32" y="15"/>
                      <a:pt x="3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7" name="Freeform 597"/>
              <p:cNvSpPr/>
              <p:nvPr/>
            </p:nvSpPr>
            <p:spPr>
              <a:xfrm>
                <a:off x="7142956" y="5630863"/>
                <a:ext cx="17621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5">
                    <a:moveTo>
                      <a:pt x="17" y="18"/>
                    </a:moveTo>
                    <a:cubicBezTo>
                      <a:pt x="19" y="20"/>
                      <a:pt x="22" y="17"/>
                      <a:pt x="22" y="14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7"/>
                      <a:pt x="21" y="5"/>
                      <a:pt x="19" y="5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1" y="6"/>
                      <a:pt x="7" y="3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4"/>
                      <a:pt x="11" y="7"/>
                      <a:pt x="16" y="9"/>
                    </a:cubicBezTo>
                    <a:cubicBezTo>
                      <a:pt x="15" y="11"/>
                      <a:pt x="15" y="12"/>
                      <a:pt x="15" y="14"/>
                    </a:cubicBezTo>
                    <a:cubicBezTo>
                      <a:pt x="10" y="16"/>
                      <a:pt x="3" y="19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23"/>
                      <a:pt x="5" y="21"/>
                      <a:pt x="7" y="19"/>
                    </a:cubicBezTo>
                    <a:cubicBezTo>
                      <a:pt x="10" y="17"/>
                      <a:pt x="12" y="15"/>
                      <a:pt x="15" y="14"/>
                    </a:cubicBezTo>
                    <a:cubicBezTo>
                      <a:pt x="15" y="16"/>
                      <a:pt x="16" y="17"/>
                      <a:pt x="17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8" name="Freeform 598"/>
              <p:cNvSpPr>
                <a:spLocks noEditPoints="1"/>
              </p:cNvSpPr>
              <p:nvPr/>
            </p:nvSpPr>
            <p:spPr>
              <a:xfrm>
                <a:off x="7088981" y="1519238"/>
                <a:ext cx="254000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35">
                    <a:moveTo>
                      <a:pt x="32" y="16"/>
                    </a:moveTo>
                    <a:cubicBezTo>
                      <a:pt x="33" y="12"/>
                      <a:pt x="30" y="6"/>
                      <a:pt x="25" y="7"/>
                    </a:cubicBezTo>
                    <a:cubicBezTo>
                      <a:pt x="23" y="7"/>
                      <a:pt x="21" y="9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19" y="2"/>
                      <a:pt x="12" y="0"/>
                      <a:pt x="8" y="3"/>
                    </a:cubicBezTo>
                    <a:cubicBezTo>
                      <a:pt x="3" y="7"/>
                      <a:pt x="0" y="17"/>
                      <a:pt x="0" y="24"/>
                    </a:cubicBezTo>
                    <a:cubicBezTo>
                      <a:pt x="0" y="29"/>
                      <a:pt x="4" y="31"/>
                      <a:pt x="8" y="27"/>
                    </a:cubicBezTo>
                    <a:cubicBezTo>
                      <a:pt x="8" y="31"/>
                      <a:pt x="11" y="35"/>
                      <a:pt x="14" y="34"/>
                    </a:cubicBezTo>
                    <a:cubicBezTo>
                      <a:pt x="22" y="32"/>
                      <a:pt x="30" y="23"/>
                      <a:pt x="32" y="16"/>
                    </a:cubicBezTo>
                    <a:close/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4"/>
                      <a:pt x="3" y="15"/>
                      <a:pt x="3" y="16"/>
                    </a:cubicBezTo>
                    <a:cubicBezTo>
                      <a:pt x="4" y="18"/>
                      <a:pt x="7" y="20"/>
                      <a:pt x="9" y="19"/>
                    </a:cubicBezTo>
                    <a:cubicBezTo>
                      <a:pt x="12" y="19"/>
                      <a:pt x="14" y="16"/>
                      <a:pt x="13" y="13"/>
                    </a:cubicBezTo>
                    <a:cubicBezTo>
                      <a:pt x="12" y="11"/>
                      <a:pt x="10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4" y="11"/>
                      <a:pt x="4" y="12"/>
                    </a:cubicBezTo>
                    <a:cubicBezTo>
                      <a:pt x="4" y="10"/>
                      <a:pt x="5" y="9"/>
                      <a:pt x="6" y="7"/>
                    </a:cubicBezTo>
                    <a:cubicBezTo>
                      <a:pt x="9" y="8"/>
                      <a:pt x="12" y="6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3" y="2"/>
                      <a:pt x="14" y="3"/>
                      <a:pt x="16" y="3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5" y="5"/>
                      <a:pt x="13" y="6"/>
                      <a:pt x="13" y="8"/>
                    </a:cubicBezTo>
                    <a:cubicBezTo>
                      <a:pt x="13" y="9"/>
                      <a:pt x="13" y="11"/>
                      <a:pt x="13" y="12"/>
                    </a:cubicBezTo>
                    <a:cubicBezTo>
                      <a:pt x="14" y="13"/>
                      <a:pt x="14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4" y="17"/>
                      <a:pt x="11" y="20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8" y="24"/>
                      <a:pt x="9" y="22"/>
                      <a:pt x="7" y="20"/>
                    </a:cubicBezTo>
                    <a:cubicBezTo>
                      <a:pt x="5" y="19"/>
                      <a:pt x="3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1"/>
                      <a:pt x="2" y="20"/>
                      <a:pt x="2" y="20"/>
                    </a:cubicBezTo>
                    <a:cubicBezTo>
                      <a:pt x="2" y="18"/>
                      <a:pt x="2" y="16"/>
                      <a:pt x="3" y="15"/>
                    </a:cubicBezTo>
                    <a:close/>
                    <a:moveTo>
                      <a:pt x="1" y="22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1" y="24"/>
                      <a:pt x="1" y="23"/>
                      <a:pt x="1" y="22"/>
                    </a:cubicBezTo>
                    <a:close/>
                    <a:moveTo>
                      <a:pt x="11" y="31"/>
                    </a:moveTo>
                    <a:cubicBezTo>
                      <a:pt x="10" y="30"/>
                      <a:pt x="9" y="27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6"/>
                      <a:pt x="9" y="26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8"/>
                      <a:pt x="13" y="28"/>
                      <a:pt x="14" y="28"/>
                    </a:cubicBezTo>
                    <a:cubicBezTo>
                      <a:pt x="16" y="27"/>
                      <a:pt x="17" y="24"/>
                      <a:pt x="17" y="22"/>
                    </a:cubicBezTo>
                    <a:cubicBezTo>
                      <a:pt x="17" y="21"/>
                      <a:pt x="15" y="20"/>
                      <a:pt x="13" y="20"/>
                    </a:cubicBezTo>
                    <a:cubicBezTo>
                      <a:pt x="15" y="19"/>
                      <a:pt x="16" y="17"/>
                      <a:pt x="16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9" y="14"/>
                      <a:pt x="20" y="12"/>
                      <a:pt x="22" y="11"/>
                    </a:cubicBezTo>
                    <a:cubicBezTo>
                      <a:pt x="21" y="11"/>
                      <a:pt x="21" y="11"/>
                      <a:pt x="21" y="12"/>
                    </a:cubicBezTo>
                    <a:cubicBezTo>
                      <a:pt x="21" y="14"/>
                      <a:pt x="23" y="15"/>
                      <a:pt x="24" y="15"/>
                    </a:cubicBezTo>
                    <a:cubicBezTo>
                      <a:pt x="26" y="16"/>
                      <a:pt x="29" y="15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5"/>
                      <a:pt x="30" y="16"/>
                      <a:pt x="30" y="17"/>
                    </a:cubicBezTo>
                    <a:cubicBezTo>
                      <a:pt x="29" y="19"/>
                      <a:pt x="28" y="20"/>
                      <a:pt x="28" y="21"/>
                    </a:cubicBezTo>
                    <a:cubicBezTo>
                      <a:pt x="28" y="20"/>
                      <a:pt x="27" y="18"/>
                      <a:pt x="25" y="18"/>
                    </a:cubicBezTo>
                    <a:cubicBezTo>
                      <a:pt x="23" y="17"/>
                      <a:pt x="20" y="19"/>
                      <a:pt x="20" y="21"/>
                    </a:cubicBezTo>
                    <a:cubicBezTo>
                      <a:pt x="19" y="23"/>
                      <a:pt x="20" y="26"/>
                      <a:pt x="22" y="26"/>
                    </a:cubicBezTo>
                    <a:cubicBezTo>
                      <a:pt x="22" y="26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8"/>
                      <a:pt x="20" y="28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7" y="28"/>
                      <a:pt x="15" y="29"/>
                      <a:pt x="14" y="31"/>
                    </a:cubicBezTo>
                    <a:cubicBezTo>
                      <a:pt x="14" y="31"/>
                      <a:pt x="14" y="31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9" name="Freeform 599"/>
              <p:cNvSpPr/>
              <p:nvPr/>
            </p:nvSpPr>
            <p:spPr>
              <a:xfrm>
                <a:off x="7211219" y="1365250"/>
                <a:ext cx="185738" cy="200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6">
                    <a:moveTo>
                      <a:pt x="2" y="18"/>
                    </a:moveTo>
                    <a:cubicBezTo>
                      <a:pt x="0" y="20"/>
                      <a:pt x="2" y="23"/>
                      <a:pt x="4" y="24"/>
                    </a:cubicBezTo>
                    <a:cubicBezTo>
                      <a:pt x="6" y="25"/>
                      <a:pt x="8" y="26"/>
                      <a:pt x="10" y="26"/>
                    </a:cubicBezTo>
                    <a:cubicBezTo>
                      <a:pt x="11" y="26"/>
                      <a:pt x="13" y="25"/>
                      <a:pt x="14" y="24"/>
                    </a:cubicBezTo>
                    <a:cubicBezTo>
                      <a:pt x="14" y="23"/>
                      <a:pt x="13" y="21"/>
                      <a:pt x="1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6"/>
                      <a:pt x="20" y="13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5" y="15"/>
                      <a:pt x="11" y="19"/>
                    </a:cubicBezTo>
                    <a:cubicBezTo>
                      <a:pt x="10" y="18"/>
                      <a:pt x="8" y="18"/>
                      <a:pt x="7" y="17"/>
                    </a:cubicBezTo>
                    <a:cubicBezTo>
                      <a:pt x="7" y="12"/>
                      <a:pt x="5" y="5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3"/>
                      <a:pt x="4" y="6"/>
                      <a:pt x="5" y="9"/>
                    </a:cubicBezTo>
                    <a:cubicBezTo>
                      <a:pt x="5" y="12"/>
                      <a:pt x="6" y="14"/>
                      <a:pt x="6" y="17"/>
                    </a:cubicBezTo>
                    <a:cubicBezTo>
                      <a:pt x="5" y="17"/>
                      <a:pt x="3" y="17"/>
                      <a:pt x="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0" name="Freeform 600"/>
              <p:cNvSpPr>
                <a:spLocks noEditPoints="1"/>
              </p:cNvSpPr>
              <p:nvPr/>
            </p:nvSpPr>
            <p:spPr>
              <a:xfrm>
                <a:off x="4598194" y="1111250"/>
                <a:ext cx="18415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9">
                    <a:moveTo>
                      <a:pt x="19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9"/>
                      <a:pt x="20" y="28"/>
                    </a:cubicBezTo>
                    <a:cubicBezTo>
                      <a:pt x="24" y="24"/>
                      <a:pt x="21" y="15"/>
                      <a:pt x="19" y="10"/>
                    </a:cubicBezTo>
                    <a:cubicBezTo>
                      <a:pt x="17" y="5"/>
                      <a:pt x="11" y="0"/>
                      <a:pt x="5" y="2"/>
                    </a:cubicBezTo>
                    <a:cubicBezTo>
                      <a:pt x="0" y="3"/>
                      <a:pt x="2" y="10"/>
                      <a:pt x="4" y="14"/>
                    </a:cubicBezTo>
                    <a:cubicBezTo>
                      <a:pt x="6" y="20"/>
                      <a:pt x="12" y="27"/>
                      <a:pt x="19" y="28"/>
                    </a:cubicBezTo>
                    <a:close/>
                    <a:moveTo>
                      <a:pt x="13" y="5"/>
                    </a:moveTo>
                    <a:cubicBezTo>
                      <a:pt x="16" y="7"/>
                      <a:pt x="18" y="10"/>
                      <a:pt x="19" y="13"/>
                    </a:cubicBezTo>
                    <a:cubicBezTo>
                      <a:pt x="20" y="17"/>
                      <a:pt x="21" y="22"/>
                      <a:pt x="20" y="26"/>
                    </a:cubicBezTo>
                    <a:cubicBezTo>
                      <a:pt x="16" y="24"/>
                      <a:pt x="13" y="23"/>
                      <a:pt x="10" y="20"/>
                    </a:cubicBezTo>
                    <a:cubicBezTo>
                      <a:pt x="8" y="17"/>
                      <a:pt x="4" y="12"/>
                      <a:pt x="4" y="8"/>
                    </a:cubicBezTo>
                    <a:cubicBezTo>
                      <a:pt x="4" y="1"/>
                      <a:pt x="10" y="3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1" name="Freeform 601"/>
              <p:cNvSpPr>
                <a:spLocks noEditPoints="1"/>
              </p:cNvSpPr>
              <p:nvPr/>
            </p:nvSpPr>
            <p:spPr>
              <a:xfrm>
                <a:off x="4404519" y="1235075"/>
                <a:ext cx="293688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9">
                    <a:moveTo>
                      <a:pt x="37" y="15"/>
                    </a:moveTo>
                    <a:cubicBezTo>
                      <a:pt x="38" y="14"/>
                      <a:pt x="37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28" y="0"/>
                      <a:pt x="9" y="3"/>
                      <a:pt x="0" y="14"/>
                    </a:cubicBezTo>
                    <a:cubicBezTo>
                      <a:pt x="0" y="15"/>
                      <a:pt x="1" y="16"/>
                      <a:pt x="2" y="15"/>
                    </a:cubicBezTo>
                    <a:cubicBezTo>
                      <a:pt x="11" y="12"/>
                      <a:pt x="18" y="17"/>
                      <a:pt x="27" y="18"/>
                    </a:cubicBezTo>
                    <a:cubicBezTo>
                      <a:pt x="31" y="19"/>
                      <a:pt x="35" y="18"/>
                      <a:pt x="37" y="15"/>
                    </a:cubicBezTo>
                    <a:close/>
                    <a:moveTo>
                      <a:pt x="15" y="12"/>
                    </a:moveTo>
                    <a:cubicBezTo>
                      <a:pt x="11" y="11"/>
                      <a:pt x="8" y="11"/>
                      <a:pt x="5" y="12"/>
                    </a:cubicBezTo>
                    <a:cubicBezTo>
                      <a:pt x="14" y="5"/>
                      <a:pt x="29" y="3"/>
                      <a:pt x="35" y="14"/>
                    </a:cubicBezTo>
                    <a:cubicBezTo>
                      <a:pt x="29" y="18"/>
                      <a:pt x="22" y="13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2" name="Freeform 602"/>
              <p:cNvSpPr>
                <a:spLocks noEditPoints="1"/>
              </p:cNvSpPr>
              <p:nvPr/>
            </p:nvSpPr>
            <p:spPr>
              <a:xfrm>
                <a:off x="4234656" y="1033463"/>
                <a:ext cx="687388" cy="547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71">
                    <a:moveTo>
                      <a:pt x="86" y="25"/>
                    </a:moveTo>
                    <a:cubicBezTo>
                      <a:pt x="86" y="25"/>
                      <a:pt x="85" y="25"/>
                      <a:pt x="85" y="25"/>
                    </a:cubicBezTo>
                    <a:cubicBezTo>
                      <a:pt x="85" y="25"/>
                      <a:pt x="84" y="25"/>
                      <a:pt x="84" y="26"/>
                    </a:cubicBezTo>
                    <a:cubicBezTo>
                      <a:pt x="84" y="26"/>
                      <a:pt x="84" y="26"/>
                      <a:pt x="84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8"/>
                      <a:pt x="82" y="30"/>
                      <a:pt x="82" y="31"/>
                    </a:cubicBezTo>
                    <a:cubicBezTo>
                      <a:pt x="81" y="33"/>
                      <a:pt x="80" y="35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0"/>
                      <a:pt x="80" y="28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7"/>
                      <a:pt x="82" y="27"/>
                      <a:pt x="82" y="26"/>
                    </a:cubicBezTo>
                    <a:cubicBezTo>
                      <a:pt x="83" y="25"/>
                      <a:pt x="82" y="23"/>
                      <a:pt x="81" y="23"/>
                    </a:cubicBezTo>
                    <a:cubicBezTo>
                      <a:pt x="80" y="23"/>
                      <a:pt x="79" y="23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8"/>
                      <a:pt x="79" y="30"/>
                      <a:pt x="78" y="32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6" y="36"/>
                      <a:pt x="74" y="36"/>
                      <a:pt x="73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5" y="31"/>
                      <a:pt x="78" y="19"/>
                      <a:pt x="71" y="11"/>
                    </a:cubicBezTo>
                    <a:cubicBezTo>
                      <a:pt x="65" y="2"/>
                      <a:pt x="51" y="0"/>
                      <a:pt x="43" y="8"/>
                    </a:cubicBezTo>
                    <a:cubicBezTo>
                      <a:pt x="41" y="11"/>
                      <a:pt x="42" y="13"/>
                      <a:pt x="40" y="16"/>
                    </a:cubicBezTo>
                    <a:cubicBezTo>
                      <a:pt x="36" y="22"/>
                      <a:pt x="25" y="25"/>
                      <a:pt x="19" y="30"/>
                    </a:cubicBezTo>
                    <a:cubicBezTo>
                      <a:pt x="10" y="37"/>
                      <a:pt x="0" y="47"/>
                      <a:pt x="3" y="59"/>
                    </a:cubicBezTo>
                    <a:cubicBezTo>
                      <a:pt x="3" y="60"/>
                      <a:pt x="4" y="61"/>
                      <a:pt x="5" y="61"/>
                    </a:cubicBezTo>
                    <a:cubicBezTo>
                      <a:pt x="8" y="59"/>
                      <a:pt x="8" y="59"/>
                      <a:pt x="11" y="57"/>
                    </a:cubicBezTo>
                    <a:cubicBezTo>
                      <a:pt x="21" y="50"/>
                      <a:pt x="27" y="46"/>
                      <a:pt x="40" y="50"/>
                    </a:cubicBezTo>
                    <a:cubicBezTo>
                      <a:pt x="44" y="51"/>
                      <a:pt x="48" y="53"/>
                      <a:pt x="51" y="53"/>
                    </a:cubicBezTo>
                    <a:cubicBezTo>
                      <a:pt x="49" y="56"/>
                      <a:pt x="47" y="58"/>
                      <a:pt x="46" y="61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0" y="71"/>
                      <a:pt x="59" y="60"/>
                      <a:pt x="62" y="57"/>
                    </a:cubicBezTo>
                    <a:cubicBezTo>
                      <a:pt x="63" y="56"/>
                      <a:pt x="65" y="55"/>
                      <a:pt x="67" y="54"/>
                    </a:cubicBezTo>
                    <a:cubicBezTo>
                      <a:pt x="66" y="56"/>
                      <a:pt x="66" y="58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58"/>
                      <a:pt x="68" y="56"/>
                      <a:pt x="68" y="55"/>
                    </a:cubicBezTo>
                    <a:cubicBezTo>
                      <a:pt x="68" y="54"/>
                      <a:pt x="68" y="53"/>
                      <a:pt x="68" y="53"/>
                    </a:cubicBezTo>
                    <a:cubicBezTo>
                      <a:pt x="68" y="52"/>
                      <a:pt x="69" y="52"/>
                      <a:pt x="69" y="52"/>
                    </a:cubicBezTo>
                    <a:cubicBezTo>
                      <a:pt x="69" y="53"/>
                      <a:pt x="69" y="53"/>
                      <a:pt x="69" y="54"/>
                    </a:cubicBezTo>
                    <a:cubicBezTo>
                      <a:pt x="69" y="55"/>
                      <a:pt x="70" y="57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6"/>
                      <a:pt x="70" y="55"/>
                      <a:pt x="70" y="54"/>
                    </a:cubicBezTo>
                    <a:cubicBezTo>
                      <a:pt x="70" y="53"/>
                      <a:pt x="70" y="52"/>
                      <a:pt x="70" y="51"/>
                    </a:cubicBezTo>
                    <a:cubicBezTo>
                      <a:pt x="71" y="50"/>
                      <a:pt x="73" y="48"/>
                      <a:pt x="74" y="46"/>
                    </a:cubicBezTo>
                    <a:cubicBezTo>
                      <a:pt x="74" y="46"/>
                      <a:pt x="74" y="46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7" y="47"/>
                      <a:pt x="81" y="45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3" y="42"/>
                      <a:pt x="83" y="41"/>
                      <a:pt x="83" y="41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0"/>
                      <a:pt x="83" y="39"/>
                      <a:pt x="82" y="38"/>
                    </a:cubicBezTo>
                    <a:cubicBezTo>
                      <a:pt x="82" y="38"/>
                      <a:pt x="81" y="37"/>
                      <a:pt x="81" y="37"/>
                    </a:cubicBezTo>
                    <a:cubicBezTo>
                      <a:pt x="82" y="36"/>
                      <a:pt x="82" y="34"/>
                      <a:pt x="83" y="33"/>
                    </a:cubicBezTo>
                    <a:cubicBezTo>
                      <a:pt x="84" y="31"/>
                      <a:pt x="85" y="30"/>
                      <a:pt x="85" y="28"/>
                    </a:cubicBezTo>
                    <a:cubicBezTo>
                      <a:pt x="85" y="29"/>
                      <a:pt x="86" y="29"/>
                      <a:pt x="87" y="29"/>
                    </a:cubicBezTo>
                    <a:cubicBezTo>
                      <a:pt x="89" y="29"/>
                      <a:pt x="89" y="25"/>
                      <a:pt x="86" y="25"/>
                    </a:cubicBezTo>
                    <a:close/>
                    <a:moveTo>
                      <a:pt x="30" y="45"/>
                    </a:moveTo>
                    <a:cubicBezTo>
                      <a:pt x="25" y="45"/>
                      <a:pt x="20" y="46"/>
                      <a:pt x="16" y="49"/>
                    </a:cubicBezTo>
                    <a:cubicBezTo>
                      <a:pt x="14" y="50"/>
                      <a:pt x="13" y="52"/>
                      <a:pt x="11" y="52"/>
                    </a:cubicBezTo>
                    <a:cubicBezTo>
                      <a:pt x="8" y="56"/>
                      <a:pt x="5" y="56"/>
                      <a:pt x="7" y="50"/>
                    </a:cubicBezTo>
                    <a:cubicBezTo>
                      <a:pt x="9" y="43"/>
                      <a:pt x="12" y="39"/>
                      <a:pt x="18" y="35"/>
                    </a:cubicBezTo>
                    <a:cubicBezTo>
                      <a:pt x="25" y="28"/>
                      <a:pt x="33" y="24"/>
                      <a:pt x="43" y="20"/>
                    </a:cubicBezTo>
                    <a:cubicBezTo>
                      <a:pt x="43" y="20"/>
                      <a:pt x="44" y="20"/>
                      <a:pt x="44" y="19"/>
                    </a:cubicBezTo>
                    <a:cubicBezTo>
                      <a:pt x="48" y="8"/>
                      <a:pt x="54" y="4"/>
                      <a:pt x="62" y="6"/>
                    </a:cubicBezTo>
                    <a:cubicBezTo>
                      <a:pt x="67" y="9"/>
                      <a:pt x="71" y="13"/>
                      <a:pt x="73" y="18"/>
                    </a:cubicBezTo>
                    <a:cubicBezTo>
                      <a:pt x="75" y="26"/>
                      <a:pt x="72" y="33"/>
                      <a:pt x="70" y="41"/>
                    </a:cubicBezTo>
                    <a:cubicBezTo>
                      <a:pt x="65" y="42"/>
                      <a:pt x="59" y="46"/>
                      <a:pt x="55" y="50"/>
                    </a:cubicBezTo>
                    <a:cubicBezTo>
                      <a:pt x="47" y="51"/>
                      <a:pt x="38" y="45"/>
                      <a:pt x="30" y="45"/>
                    </a:cubicBezTo>
                    <a:close/>
                    <a:moveTo>
                      <a:pt x="69" y="49"/>
                    </a:moveTo>
                    <a:cubicBezTo>
                      <a:pt x="68" y="49"/>
                      <a:pt x="68" y="50"/>
                      <a:pt x="68" y="50"/>
                    </a:cubicBezTo>
                    <a:cubicBezTo>
                      <a:pt x="65" y="52"/>
                      <a:pt x="62" y="55"/>
                      <a:pt x="61" y="56"/>
                    </a:cubicBezTo>
                    <a:cubicBezTo>
                      <a:pt x="59" y="57"/>
                      <a:pt x="51" y="67"/>
                      <a:pt x="48" y="62"/>
                    </a:cubicBezTo>
                    <a:cubicBezTo>
                      <a:pt x="48" y="62"/>
                      <a:pt x="47" y="62"/>
                      <a:pt x="47" y="62"/>
                    </a:cubicBezTo>
                    <a:cubicBezTo>
                      <a:pt x="50" y="58"/>
                      <a:pt x="52" y="55"/>
                      <a:pt x="55" y="52"/>
                    </a:cubicBezTo>
                    <a:cubicBezTo>
                      <a:pt x="56" y="52"/>
                      <a:pt x="57" y="51"/>
                      <a:pt x="58" y="50"/>
                    </a:cubicBezTo>
                    <a:cubicBezTo>
                      <a:pt x="62" y="47"/>
                      <a:pt x="67" y="44"/>
                      <a:pt x="72" y="42"/>
                    </a:cubicBezTo>
                    <a:cubicBezTo>
                      <a:pt x="72" y="42"/>
                      <a:pt x="72" y="43"/>
                      <a:pt x="73" y="44"/>
                    </a:cubicBezTo>
                    <a:cubicBezTo>
                      <a:pt x="72" y="45"/>
                      <a:pt x="71" y="47"/>
                      <a:pt x="69" y="49"/>
                    </a:cubicBezTo>
                    <a:close/>
                    <a:moveTo>
                      <a:pt x="82" y="41"/>
                    </a:moveTo>
                    <a:cubicBezTo>
                      <a:pt x="80" y="42"/>
                      <a:pt x="79" y="43"/>
                      <a:pt x="78" y="44"/>
                    </a:cubicBezTo>
                    <a:cubicBezTo>
                      <a:pt x="77" y="44"/>
                      <a:pt x="75" y="44"/>
                      <a:pt x="75" y="43"/>
                    </a:cubicBezTo>
                    <a:cubicBezTo>
                      <a:pt x="74" y="43"/>
                      <a:pt x="74" y="41"/>
                      <a:pt x="74" y="40"/>
                    </a:cubicBezTo>
                    <a:cubicBezTo>
                      <a:pt x="74" y="38"/>
                      <a:pt x="76" y="37"/>
                      <a:pt x="78" y="38"/>
                    </a:cubicBezTo>
                    <a:cubicBezTo>
                      <a:pt x="78" y="38"/>
                      <a:pt x="78" y="38"/>
                      <a:pt x="78" y="39"/>
                    </a:cubicBezTo>
                    <a:cubicBezTo>
                      <a:pt x="78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1" y="39"/>
                      <a:pt x="82" y="40"/>
                      <a:pt x="8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3" name="Freeform 603"/>
              <p:cNvSpPr/>
              <p:nvPr/>
            </p:nvSpPr>
            <p:spPr>
              <a:xfrm>
                <a:off x="4782344" y="1419225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7">
                    <a:moveTo>
                      <a:pt x="0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5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4" name="Freeform 604"/>
              <p:cNvSpPr/>
              <p:nvPr/>
            </p:nvSpPr>
            <p:spPr>
              <a:xfrm>
                <a:off x="4798219" y="1403350"/>
                <a:ext cx="23813" cy="69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9">
                    <a:moveTo>
                      <a:pt x="0" y="0"/>
                    </a:moveTo>
                    <a:cubicBezTo>
                      <a:pt x="1" y="2"/>
                      <a:pt x="1" y="3"/>
                      <a:pt x="1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3" y="9"/>
                      <a:pt x="3" y="8"/>
                    </a:cubicBezTo>
                    <a:cubicBezTo>
                      <a:pt x="3" y="6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5" name="Freeform 605"/>
              <p:cNvSpPr>
                <a:spLocks noEditPoints="1"/>
              </p:cNvSpPr>
              <p:nvPr/>
            </p:nvSpPr>
            <p:spPr>
              <a:xfrm>
                <a:off x="7596981" y="2992438"/>
                <a:ext cx="585788" cy="609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6" h="79">
                    <a:moveTo>
                      <a:pt x="70" y="33"/>
                    </a:moveTo>
                    <a:cubicBezTo>
                      <a:pt x="73" y="28"/>
                      <a:pt x="75" y="23"/>
                      <a:pt x="70" y="18"/>
                    </a:cubicBezTo>
                    <a:cubicBezTo>
                      <a:pt x="61" y="9"/>
                      <a:pt x="51" y="18"/>
                      <a:pt x="43" y="24"/>
                    </a:cubicBezTo>
                    <a:cubicBezTo>
                      <a:pt x="41" y="25"/>
                      <a:pt x="43" y="27"/>
                      <a:pt x="44" y="25"/>
                    </a:cubicBezTo>
                    <a:cubicBezTo>
                      <a:pt x="49" y="19"/>
                      <a:pt x="57" y="13"/>
                      <a:pt x="65" y="17"/>
                    </a:cubicBezTo>
                    <a:cubicBezTo>
                      <a:pt x="76" y="22"/>
                      <a:pt x="72" y="32"/>
                      <a:pt x="64" y="35"/>
                    </a:cubicBezTo>
                    <a:cubicBezTo>
                      <a:pt x="63" y="35"/>
                      <a:pt x="63" y="36"/>
                      <a:pt x="64" y="36"/>
                    </a:cubicBezTo>
                    <a:cubicBezTo>
                      <a:pt x="72" y="47"/>
                      <a:pt x="71" y="59"/>
                      <a:pt x="64" y="69"/>
                    </a:cubicBezTo>
                    <a:cubicBezTo>
                      <a:pt x="63" y="71"/>
                      <a:pt x="62" y="76"/>
                      <a:pt x="59" y="75"/>
                    </a:cubicBezTo>
                    <a:cubicBezTo>
                      <a:pt x="58" y="75"/>
                      <a:pt x="58" y="67"/>
                      <a:pt x="58" y="66"/>
                    </a:cubicBezTo>
                    <a:cubicBezTo>
                      <a:pt x="56" y="56"/>
                      <a:pt x="47" y="48"/>
                      <a:pt x="40" y="41"/>
                    </a:cubicBezTo>
                    <a:cubicBezTo>
                      <a:pt x="41" y="36"/>
                      <a:pt x="42" y="31"/>
                      <a:pt x="42" y="26"/>
                    </a:cubicBezTo>
                    <a:cubicBezTo>
                      <a:pt x="42" y="26"/>
                      <a:pt x="42" y="25"/>
                      <a:pt x="41" y="24"/>
                    </a:cubicBezTo>
                    <a:cubicBezTo>
                      <a:pt x="44" y="22"/>
                      <a:pt x="46" y="19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3" y="17"/>
                      <a:pt x="43" y="16"/>
                    </a:cubicBezTo>
                    <a:cubicBezTo>
                      <a:pt x="43" y="14"/>
                      <a:pt x="46" y="10"/>
                      <a:pt x="47" y="9"/>
                    </a:cubicBezTo>
                    <a:cubicBezTo>
                      <a:pt x="49" y="7"/>
                      <a:pt x="50" y="6"/>
                      <a:pt x="52" y="5"/>
                    </a:cubicBezTo>
                    <a:cubicBezTo>
                      <a:pt x="52" y="5"/>
                      <a:pt x="54" y="5"/>
                      <a:pt x="55" y="5"/>
                    </a:cubicBezTo>
                    <a:cubicBezTo>
                      <a:pt x="57" y="2"/>
                      <a:pt x="54" y="0"/>
                      <a:pt x="51" y="1"/>
                    </a:cubicBezTo>
                    <a:cubicBezTo>
                      <a:pt x="51" y="1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3"/>
                      <a:pt x="51" y="3"/>
                      <a:pt x="51" y="4"/>
                    </a:cubicBezTo>
                    <a:cubicBezTo>
                      <a:pt x="49" y="5"/>
                      <a:pt x="48" y="7"/>
                      <a:pt x="46" y="8"/>
                    </a:cubicBezTo>
                    <a:cubicBezTo>
                      <a:pt x="46" y="9"/>
                      <a:pt x="45" y="10"/>
                      <a:pt x="44" y="11"/>
                    </a:cubicBezTo>
                    <a:cubicBezTo>
                      <a:pt x="43" y="13"/>
                      <a:pt x="42" y="15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0" y="16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5"/>
                      <a:pt x="38" y="16"/>
                      <a:pt x="37" y="16"/>
                    </a:cubicBezTo>
                    <a:cubicBezTo>
                      <a:pt x="35" y="12"/>
                      <a:pt x="33" y="8"/>
                      <a:pt x="29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30" y="3"/>
                      <a:pt x="29" y="2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4" y="1"/>
                      <a:pt x="24" y="7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2" y="9"/>
                      <a:pt x="34" y="13"/>
                      <a:pt x="36" y="17"/>
                    </a:cubicBezTo>
                    <a:cubicBezTo>
                      <a:pt x="36" y="17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0" y="12"/>
                      <a:pt x="24" y="6"/>
                      <a:pt x="16" y="8"/>
                    </a:cubicBezTo>
                    <a:cubicBezTo>
                      <a:pt x="11" y="9"/>
                      <a:pt x="6" y="15"/>
                      <a:pt x="7" y="21"/>
                    </a:cubicBezTo>
                    <a:cubicBezTo>
                      <a:pt x="9" y="27"/>
                      <a:pt x="12" y="26"/>
                      <a:pt x="6" y="32"/>
                    </a:cubicBezTo>
                    <a:cubicBezTo>
                      <a:pt x="4" y="35"/>
                      <a:pt x="2" y="39"/>
                      <a:pt x="1" y="44"/>
                    </a:cubicBezTo>
                    <a:cubicBezTo>
                      <a:pt x="0" y="48"/>
                      <a:pt x="0" y="68"/>
                      <a:pt x="6" y="71"/>
                    </a:cubicBezTo>
                    <a:cubicBezTo>
                      <a:pt x="6" y="71"/>
                      <a:pt x="7" y="71"/>
                      <a:pt x="7" y="71"/>
                    </a:cubicBezTo>
                    <a:cubicBezTo>
                      <a:pt x="10" y="68"/>
                      <a:pt x="10" y="63"/>
                      <a:pt x="12" y="60"/>
                    </a:cubicBezTo>
                    <a:cubicBezTo>
                      <a:pt x="17" y="51"/>
                      <a:pt x="27" y="47"/>
                      <a:pt x="36" y="43"/>
                    </a:cubicBezTo>
                    <a:cubicBezTo>
                      <a:pt x="36" y="43"/>
                      <a:pt x="37" y="44"/>
                      <a:pt x="38" y="44"/>
                    </a:cubicBezTo>
                    <a:cubicBezTo>
                      <a:pt x="39" y="44"/>
                      <a:pt x="39" y="44"/>
                      <a:pt x="39" y="43"/>
                    </a:cubicBezTo>
                    <a:cubicBezTo>
                      <a:pt x="39" y="43"/>
                      <a:pt x="39" y="43"/>
                      <a:pt x="40" y="42"/>
                    </a:cubicBezTo>
                    <a:cubicBezTo>
                      <a:pt x="46" y="48"/>
                      <a:pt x="53" y="55"/>
                      <a:pt x="56" y="63"/>
                    </a:cubicBezTo>
                    <a:cubicBezTo>
                      <a:pt x="57" y="68"/>
                      <a:pt x="56" y="74"/>
                      <a:pt x="58" y="78"/>
                    </a:cubicBezTo>
                    <a:cubicBezTo>
                      <a:pt x="58" y="78"/>
                      <a:pt x="59" y="79"/>
                      <a:pt x="59" y="79"/>
                    </a:cubicBezTo>
                    <a:cubicBezTo>
                      <a:pt x="64" y="78"/>
                      <a:pt x="70" y="62"/>
                      <a:pt x="71" y="58"/>
                    </a:cubicBezTo>
                    <a:cubicBezTo>
                      <a:pt x="72" y="53"/>
                      <a:pt x="72" y="49"/>
                      <a:pt x="70" y="44"/>
                    </a:cubicBezTo>
                    <a:cubicBezTo>
                      <a:pt x="68" y="37"/>
                      <a:pt x="66" y="39"/>
                      <a:pt x="70" y="33"/>
                    </a:cubicBezTo>
                    <a:close/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lose/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8" y="22"/>
                      <a:pt x="3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2" y="18"/>
                      <a:pt x="43" y="19"/>
                      <a:pt x="43" y="19"/>
                    </a:cubicBezTo>
                    <a:cubicBezTo>
                      <a:pt x="43" y="20"/>
                      <a:pt x="42" y="21"/>
                      <a:pt x="41" y="22"/>
                    </a:cubicBezTo>
                    <a:close/>
                    <a:moveTo>
                      <a:pt x="10" y="61"/>
                    </a:moveTo>
                    <a:cubicBezTo>
                      <a:pt x="10" y="62"/>
                      <a:pt x="8" y="68"/>
                      <a:pt x="5" y="67"/>
                    </a:cubicBezTo>
                    <a:cubicBezTo>
                      <a:pt x="5" y="67"/>
                      <a:pt x="4" y="58"/>
                      <a:pt x="4" y="57"/>
                    </a:cubicBezTo>
                    <a:cubicBezTo>
                      <a:pt x="2" y="46"/>
                      <a:pt x="2" y="35"/>
                      <a:pt x="14" y="28"/>
                    </a:cubicBezTo>
                    <a:cubicBezTo>
                      <a:pt x="14" y="28"/>
                      <a:pt x="15" y="27"/>
                      <a:pt x="14" y="27"/>
                    </a:cubicBezTo>
                    <a:cubicBezTo>
                      <a:pt x="8" y="22"/>
                      <a:pt x="7" y="5"/>
                      <a:pt x="24" y="10"/>
                    </a:cubicBezTo>
                    <a:cubicBezTo>
                      <a:pt x="30" y="12"/>
                      <a:pt x="34" y="19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9"/>
                      <a:pt x="33" y="38"/>
                      <a:pt x="35" y="42"/>
                    </a:cubicBezTo>
                    <a:cubicBezTo>
                      <a:pt x="25" y="46"/>
                      <a:pt x="15" y="51"/>
                      <a:pt x="10" y="61"/>
                    </a:cubicBezTo>
                    <a:close/>
                    <a:moveTo>
                      <a:pt x="37" y="42"/>
                    </a:moveTo>
                    <a:cubicBezTo>
                      <a:pt x="37" y="41"/>
                      <a:pt x="37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5" y="39"/>
                      <a:pt x="36" y="33"/>
                      <a:pt x="36" y="31"/>
                    </a:cubicBezTo>
                    <a:cubicBezTo>
                      <a:pt x="37" y="29"/>
                      <a:pt x="37" y="27"/>
                      <a:pt x="38" y="25"/>
                    </a:cubicBezTo>
                    <a:cubicBezTo>
                      <a:pt x="38" y="25"/>
                      <a:pt x="39" y="25"/>
                      <a:pt x="39" y="24"/>
                    </a:cubicBezTo>
                    <a:cubicBezTo>
                      <a:pt x="39" y="24"/>
                      <a:pt x="40" y="24"/>
                      <a:pt x="40" y="24"/>
                    </a:cubicBezTo>
                    <a:cubicBezTo>
                      <a:pt x="41" y="27"/>
                      <a:pt x="40" y="32"/>
                      <a:pt x="40" y="33"/>
                    </a:cubicBezTo>
                    <a:cubicBezTo>
                      <a:pt x="40" y="34"/>
                      <a:pt x="40" y="36"/>
                      <a:pt x="39" y="37"/>
                    </a:cubicBezTo>
                    <a:cubicBezTo>
                      <a:pt x="39" y="38"/>
                      <a:pt x="39" y="42"/>
                      <a:pt x="37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6" name="Freeform 606"/>
              <p:cNvSpPr>
                <a:spLocks noEditPoints="1"/>
              </p:cNvSpPr>
              <p:nvPr/>
            </p:nvSpPr>
            <p:spPr>
              <a:xfrm>
                <a:off x="7643019" y="3078163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12" y="2"/>
                    </a:moveTo>
                    <a:cubicBezTo>
                      <a:pt x="0" y="5"/>
                      <a:pt x="16" y="19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15"/>
                      <a:pt x="25" y="9"/>
                      <a:pt x="22" y="5"/>
                    </a:cubicBezTo>
                    <a:cubicBezTo>
                      <a:pt x="20" y="2"/>
                      <a:pt x="15" y="0"/>
                      <a:pt x="12" y="2"/>
                    </a:cubicBezTo>
                    <a:close/>
                    <a:moveTo>
                      <a:pt x="22" y="19"/>
                    </a:moveTo>
                    <a:cubicBezTo>
                      <a:pt x="19" y="18"/>
                      <a:pt x="17" y="16"/>
                      <a:pt x="15" y="13"/>
                    </a:cubicBezTo>
                    <a:cubicBezTo>
                      <a:pt x="13" y="12"/>
                      <a:pt x="12" y="11"/>
                      <a:pt x="11" y="9"/>
                    </a:cubicBezTo>
                    <a:cubicBezTo>
                      <a:pt x="10" y="7"/>
                      <a:pt x="11" y="4"/>
                      <a:pt x="14" y="4"/>
                    </a:cubicBezTo>
                    <a:cubicBezTo>
                      <a:pt x="22" y="3"/>
                      <a:pt x="23" y="13"/>
                      <a:pt x="2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107" name="组合 662"/>
            <p:cNvGrpSpPr/>
            <p:nvPr/>
          </p:nvGrpSpPr>
          <p:grpSpPr>
            <a:xfrm>
              <a:off x="1241425" y="909637"/>
              <a:ext cx="10471150" cy="3571876"/>
              <a:chOff x="0" y="0"/>
              <a:chExt cx="10471150" cy="3571876"/>
            </a:xfrm>
          </p:grpSpPr>
          <p:sp>
            <p:nvSpPr>
              <p:cNvPr id="29108" name="Freeform 608"/>
              <p:cNvSpPr>
                <a:spLocks noEditPoints="1"/>
              </p:cNvSpPr>
              <p:nvPr/>
            </p:nvSpPr>
            <p:spPr>
              <a:xfrm>
                <a:off x="6931025" y="3255963"/>
                <a:ext cx="17780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2">
                    <a:moveTo>
                      <a:pt x="22" y="5"/>
                    </a:moveTo>
                    <a:cubicBezTo>
                      <a:pt x="21" y="1"/>
                      <a:pt x="15" y="1"/>
                      <a:pt x="12" y="3"/>
                    </a:cubicBezTo>
                    <a:cubicBezTo>
                      <a:pt x="8" y="5"/>
                      <a:pt x="2" y="10"/>
                      <a:pt x="2" y="15"/>
                    </a:cubicBezTo>
                    <a:cubicBezTo>
                      <a:pt x="1" y="15"/>
                      <a:pt x="1" y="15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7" y="22"/>
                      <a:pt x="23" y="15"/>
                      <a:pt x="22" y="5"/>
                    </a:cubicBezTo>
                    <a:close/>
                    <a:moveTo>
                      <a:pt x="20" y="8"/>
                    </a:moveTo>
                    <a:cubicBezTo>
                      <a:pt x="19" y="12"/>
                      <a:pt x="15" y="14"/>
                      <a:pt x="11" y="15"/>
                    </a:cubicBezTo>
                    <a:cubicBezTo>
                      <a:pt x="8" y="16"/>
                      <a:pt x="5" y="15"/>
                      <a:pt x="2" y="15"/>
                    </a:cubicBezTo>
                    <a:cubicBezTo>
                      <a:pt x="4" y="12"/>
                      <a:pt x="5" y="9"/>
                      <a:pt x="8" y="7"/>
                    </a:cubicBezTo>
                    <a:cubicBezTo>
                      <a:pt x="11" y="4"/>
                      <a:pt x="22" y="0"/>
                      <a:pt x="2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9" name="Freeform 609"/>
              <p:cNvSpPr>
                <a:spLocks noEditPoints="1"/>
              </p:cNvSpPr>
              <p:nvPr/>
            </p:nvSpPr>
            <p:spPr>
              <a:xfrm>
                <a:off x="6645275" y="3363913"/>
                <a:ext cx="123825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25">
                    <a:moveTo>
                      <a:pt x="12" y="1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1"/>
                      <a:pt x="6" y="3"/>
                      <a:pt x="4" y="5"/>
                    </a:cubicBezTo>
                    <a:cubicBezTo>
                      <a:pt x="0" y="10"/>
                      <a:pt x="0" y="18"/>
                      <a:pt x="1" y="24"/>
                    </a:cubicBezTo>
                    <a:cubicBezTo>
                      <a:pt x="1" y="25"/>
                      <a:pt x="3" y="25"/>
                      <a:pt x="3" y="24"/>
                    </a:cubicBezTo>
                    <a:cubicBezTo>
                      <a:pt x="5" y="20"/>
                      <a:pt x="7" y="16"/>
                      <a:pt x="10" y="12"/>
                    </a:cubicBezTo>
                    <a:cubicBezTo>
                      <a:pt x="11" y="10"/>
                      <a:pt x="14" y="8"/>
                      <a:pt x="15" y="5"/>
                    </a:cubicBezTo>
                    <a:cubicBezTo>
                      <a:pt x="16" y="3"/>
                      <a:pt x="15" y="0"/>
                      <a:pt x="12" y="1"/>
                    </a:cubicBezTo>
                    <a:close/>
                    <a:moveTo>
                      <a:pt x="6" y="14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17"/>
                      <a:pt x="3" y="14"/>
                      <a:pt x="4" y="12"/>
                    </a:cubicBezTo>
                    <a:cubicBezTo>
                      <a:pt x="4" y="10"/>
                      <a:pt x="5" y="8"/>
                      <a:pt x="5" y="7"/>
                    </a:cubicBezTo>
                    <a:cubicBezTo>
                      <a:pt x="7" y="4"/>
                      <a:pt x="10" y="4"/>
                      <a:pt x="12" y="3"/>
                    </a:cubicBezTo>
                    <a:cubicBezTo>
                      <a:pt x="12" y="7"/>
                      <a:pt x="7" y="12"/>
                      <a:pt x="6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0" name="Freeform 610"/>
              <p:cNvSpPr/>
              <p:nvPr/>
            </p:nvSpPr>
            <p:spPr>
              <a:xfrm>
                <a:off x="6954838" y="3409951"/>
                <a:ext cx="138113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1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3" y="7"/>
                      <a:pt x="5" y="9"/>
                      <a:pt x="7" y="11"/>
                    </a:cubicBezTo>
                    <a:cubicBezTo>
                      <a:pt x="9" y="14"/>
                      <a:pt x="11" y="17"/>
                      <a:pt x="12" y="20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8" y="19"/>
                      <a:pt x="18" y="10"/>
                      <a:pt x="16" y="6"/>
                    </a:cubicBezTo>
                    <a:cubicBezTo>
                      <a:pt x="15" y="3"/>
                      <a:pt x="13" y="1"/>
                      <a:pt x="11" y="1"/>
                    </a:cubicBezTo>
                    <a:cubicBezTo>
                      <a:pt x="7" y="0"/>
                      <a:pt x="5" y="3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5" y="5"/>
                      <a:pt x="8" y="1"/>
                      <a:pt x="12" y="3"/>
                    </a:cubicBezTo>
                    <a:cubicBezTo>
                      <a:pt x="15" y="5"/>
                      <a:pt x="15" y="8"/>
                      <a:pt x="15" y="11"/>
                    </a:cubicBezTo>
                    <a:cubicBezTo>
                      <a:pt x="15" y="13"/>
                      <a:pt x="15" y="17"/>
                      <a:pt x="13" y="18"/>
                    </a:cubicBezTo>
                    <a:cubicBezTo>
                      <a:pt x="11" y="13"/>
                      <a:pt x="7" y="6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1" name="Freeform 611"/>
              <p:cNvSpPr>
                <a:spLocks noEditPoints="1"/>
              </p:cNvSpPr>
              <p:nvPr/>
            </p:nvSpPr>
            <p:spPr>
              <a:xfrm>
                <a:off x="2505075" y="2616201"/>
                <a:ext cx="277813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4">
                    <a:moveTo>
                      <a:pt x="34" y="19"/>
                    </a:moveTo>
                    <a:cubicBezTo>
                      <a:pt x="36" y="15"/>
                      <a:pt x="34" y="9"/>
                      <a:pt x="29" y="9"/>
                    </a:cubicBezTo>
                    <a:cubicBezTo>
                      <a:pt x="27" y="10"/>
                      <a:pt x="25" y="11"/>
                      <a:pt x="23" y="12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3"/>
                      <a:pt x="17" y="0"/>
                      <a:pt x="13" y="3"/>
                    </a:cubicBezTo>
                    <a:cubicBezTo>
                      <a:pt x="7" y="6"/>
                      <a:pt x="2" y="15"/>
                      <a:pt x="1" y="22"/>
                    </a:cubicBezTo>
                    <a:cubicBezTo>
                      <a:pt x="0" y="27"/>
                      <a:pt x="4" y="30"/>
                      <a:pt x="8" y="27"/>
                    </a:cubicBezTo>
                    <a:cubicBezTo>
                      <a:pt x="8" y="30"/>
                      <a:pt x="10" y="34"/>
                      <a:pt x="14" y="34"/>
                    </a:cubicBezTo>
                    <a:cubicBezTo>
                      <a:pt x="21" y="33"/>
                      <a:pt x="31" y="26"/>
                      <a:pt x="34" y="19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7"/>
                      <a:pt x="8" y="19"/>
                      <a:pt x="11" y="19"/>
                    </a:cubicBezTo>
                    <a:cubicBezTo>
                      <a:pt x="14" y="19"/>
                      <a:pt x="16" y="16"/>
                      <a:pt x="16" y="14"/>
                    </a:cubicBezTo>
                    <a:cubicBezTo>
                      <a:pt x="15" y="11"/>
                      <a:pt x="13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7" y="11"/>
                    </a:cubicBezTo>
                    <a:cubicBezTo>
                      <a:pt x="8" y="9"/>
                      <a:pt x="9" y="8"/>
                      <a:pt x="10" y="6"/>
                    </a:cubicBezTo>
                    <a:cubicBezTo>
                      <a:pt x="13" y="8"/>
                      <a:pt x="16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9" y="3"/>
                      <a:pt x="20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19" y="6"/>
                      <a:pt x="17" y="7"/>
                      <a:pt x="17" y="9"/>
                    </a:cubicBezTo>
                    <a:cubicBezTo>
                      <a:pt x="16" y="10"/>
                      <a:pt x="16" y="11"/>
                      <a:pt x="16" y="12"/>
                    </a:cubicBezTo>
                    <a:cubicBezTo>
                      <a:pt x="17" y="13"/>
                      <a:pt x="17" y="15"/>
                      <a:pt x="18" y="15"/>
                    </a:cubicBezTo>
                    <a:cubicBezTo>
                      <a:pt x="18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6" y="18"/>
                      <a:pt x="13" y="20"/>
                      <a:pt x="10" y="24"/>
                    </a:cubicBezTo>
                    <a:cubicBezTo>
                      <a:pt x="10" y="24"/>
                      <a:pt x="9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0" y="24"/>
                      <a:pt x="10" y="21"/>
                      <a:pt x="9" y="19"/>
                    </a:cubicBezTo>
                    <a:cubicBezTo>
                      <a:pt x="7" y="18"/>
                      <a:pt x="5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7"/>
                      <a:pt x="5" y="15"/>
                      <a:pt x="6" y="13"/>
                    </a:cubicBezTo>
                    <a:close/>
                    <a:moveTo>
                      <a:pt x="3" y="20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2" y="22"/>
                      <a:pt x="2" y="22"/>
                    </a:cubicBezTo>
                    <a:cubicBezTo>
                      <a:pt x="2" y="22"/>
                      <a:pt x="2" y="21"/>
                      <a:pt x="3" y="20"/>
                    </a:cubicBezTo>
                    <a:close/>
                    <a:moveTo>
                      <a:pt x="10" y="30"/>
                    </a:moveTo>
                    <a:cubicBezTo>
                      <a:pt x="10" y="29"/>
                      <a:pt x="9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7"/>
                      <a:pt x="13" y="28"/>
                      <a:pt x="14" y="28"/>
                    </a:cubicBezTo>
                    <a:cubicBezTo>
                      <a:pt x="17" y="27"/>
                      <a:pt x="18" y="25"/>
                      <a:pt x="18" y="23"/>
                    </a:cubicBezTo>
                    <a:cubicBezTo>
                      <a:pt x="18" y="22"/>
                      <a:pt x="17" y="20"/>
                      <a:pt x="15" y="20"/>
                    </a:cubicBezTo>
                    <a:cubicBezTo>
                      <a:pt x="16" y="19"/>
                      <a:pt x="18" y="18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3" y="14"/>
                      <a:pt x="25" y="13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5"/>
                      <a:pt x="25" y="17"/>
                      <a:pt x="27" y="18"/>
                    </a:cubicBezTo>
                    <a:cubicBezTo>
                      <a:pt x="29" y="18"/>
                      <a:pt x="31" y="18"/>
                      <a:pt x="32" y="17"/>
                    </a:cubicBezTo>
                    <a:cubicBezTo>
                      <a:pt x="33" y="17"/>
                      <a:pt x="33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3" y="18"/>
                      <a:pt x="32" y="19"/>
                      <a:pt x="32" y="21"/>
                    </a:cubicBezTo>
                    <a:cubicBezTo>
                      <a:pt x="31" y="22"/>
                      <a:pt x="30" y="23"/>
                      <a:pt x="29" y="24"/>
                    </a:cubicBezTo>
                    <a:cubicBezTo>
                      <a:pt x="29" y="22"/>
                      <a:pt x="29" y="21"/>
                      <a:pt x="27" y="20"/>
                    </a:cubicBezTo>
                    <a:cubicBezTo>
                      <a:pt x="25" y="19"/>
                      <a:pt x="22" y="21"/>
                      <a:pt x="21" y="23"/>
                    </a:cubicBezTo>
                    <a:cubicBezTo>
                      <a:pt x="20" y="24"/>
                      <a:pt x="20" y="27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2" y="29"/>
                      <a:pt x="20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7" y="29"/>
                      <a:pt x="15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2" y="32"/>
                      <a:pt x="11" y="31"/>
                      <a:pt x="1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2" name="Freeform 612"/>
              <p:cNvSpPr/>
              <p:nvPr/>
            </p:nvSpPr>
            <p:spPr>
              <a:xfrm>
                <a:off x="2667000" y="2476501"/>
                <a:ext cx="200025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27">
                    <a:moveTo>
                      <a:pt x="3" y="18"/>
                    </a:moveTo>
                    <a:cubicBezTo>
                      <a:pt x="0" y="19"/>
                      <a:pt x="2" y="22"/>
                      <a:pt x="4" y="24"/>
                    </a:cubicBezTo>
                    <a:cubicBezTo>
                      <a:pt x="5" y="25"/>
                      <a:pt x="7" y="26"/>
                      <a:pt x="9" y="27"/>
                    </a:cubicBezTo>
                    <a:cubicBezTo>
                      <a:pt x="10" y="27"/>
                      <a:pt x="12" y="27"/>
                      <a:pt x="13" y="25"/>
                    </a:cubicBezTo>
                    <a:cubicBezTo>
                      <a:pt x="14" y="24"/>
                      <a:pt x="13" y="23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6" y="17"/>
                      <a:pt x="21" y="15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1" y="14"/>
                      <a:pt x="16" y="17"/>
                      <a:pt x="11" y="20"/>
                    </a:cubicBezTo>
                    <a:cubicBezTo>
                      <a:pt x="10" y="19"/>
                      <a:pt x="9" y="18"/>
                      <a:pt x="8" y="18"/>
                    </a:cubicBezTo>
                    <a:cubicBezTo>
                      <a:pt x="8" y="12"/>
                      <a:pt x="8" y="5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6" y="6"/>
                      <a:pt x="7" y="9"/>
                    </a:cubicBezTo>
                    <a:cubicBezTo>
                      <a:pt x="7" y="12"/>
                      <a:pt x="7" y="15"/>
                      <a:pt x="7" y="18"/>
                    </a:cubicBezTo>
                    <a:cubicBezTo>
                      <a:pt x="6" y="17"/>
                      <a:pt x="4" y="17"/>
                      <a:pt x="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3" name="Freeform 613"/>
              <p:cNvSpPr>
                <a:spLocks noEditPoints="1"/>
              </p:cNvSpPr>
              <p:nvPr/>
            </p:nvSpPr>
            <p:spPr>
              <a:xfrm>
                <a:off x="3168650" y="795338"/>
                <a:ext cx="238125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34">
                    <a:moveTo>
                      <a:pt x="30" y="9"/>
                    </a:moveTo>
                    <a:cubicBezTo>
                      <a:pt x="29" y="5"/>
                      <a:pt x="24" y="0"/>
                      <a:pt x="20" y="4"/>
                    </a:cubicBezTo>
                    <a:cubicBezTo>
                      <a:pt x="18" y="5"/>
                      <a:pt x="18" y="7"/>
                      <a:pt x="17" y="9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3" y="1"/>
                      <a:pt x="6" y="2"/>
                      <a:pt x="3" y="6"/>
                    </a:cubicBezTo>
                    <a:cubicBezTo>
                      <a:pt x="0" y="12"/>
                      <a:pt x="1" y="22"/>
                      <a:pt x="3" y="28"/>
                    </a:cubicBezTo>
                    <a:cubicBezTo>
                      <a:pt x="6" y="33"/>
                      <a:pt x="10" y="34"/>
                      <a:pt x="12" y="29"/>
                    </a:cubicBezTo>
                    <a:cubicBezTo>
                      <a:pt x="14" y="32"/>
                      <a:pt x="18" y="34"/>
                      <a:pt x="21" y="32"/>
                    </a:cubicBezTo>
                    <a:cubicBezTo>
                      <a:pt x="27" y="28"/>
                      <a:pt x="31" y="16"/>
                      <a:pt x="30" y="9"/>
                    </a:cubicBezTo>
                    <a:close/>
                    <a:moveTo>
                      <a:pt x="3" y="19"/>
                    </a:moveTo>
                    <a:cubicBezTo>
                      <a:pt x="3" y="18"/>
                      <a:pt x="3" y="18"/>
                      <a:pt x="3" y="17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5" y="22"/>
                      <a:pt x="8" y="22"/>
                      <a:pt x="11" y="21"/>
                    </a:cubicBezTo>
                    <a:cubicBezTo>
                      <a:pt x="13" y="19"/>
                      <a:pt x="13" y="16"/>
                      <a:pt x="12" y="14"/>
                    </a:cubicBezTo>
                    <a:cubicBezTo>
                      <a:pt x="10" y="12"/>
                      <a:pt x="7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3"/>
                      <a:pt x="3" y="14"/>
                      <a:pt x="3" y="16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6" y="11"/>
                      <a:pt x="8" y="7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8" y="3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5"/>
                      <a:pt x="9" y="7"/>
                      <a:pt x="10" y="9"/>
                    </a:cubicBezTo>
                    <a:cubicBezTo>
                      <a:pt x="10" y="10"/>
                      <a:pt x="10" y="11"/>
                      <a:pt x="11" y="12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7"/>
                      <a:pt x="13" y="21"/>
                      <a:pt x="12" y="25"/>
                    </a:cubicBezTo>
                    <a:cubicBezTo>
                      <a:pt x="12" y="26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6"/>
                      <a:pt x="11" y="23"/>
                      <a:pt x="9" y="22"/>
                    </a:cubicBezTo>
                    <a:cubicBezTo>
                      <a:pt x="6" y="22"/>
                      <a:pt x="5" y="24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3" y="22"/>
                      <a:pt x="3" y="21"/>
                      <a:pt x="3" y="19"/>
                    </a:cubicBezTo>
                    <a:close/>
                    <a:moveTo>
                      <a:pt x="4" y="26"/>
                    </a:move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4" y="28"/>
                      <a:pt x="4" y="27"/>
                      <a:pt x="4" y="26"/>
                    </a:cubicBezTo>
                    <a:close/>
                    <a:moveTo>
                      <a:pt x="16" y="31"/>
                    </a:moveTo>
                    <a:cubicBezTo>
                      <a:pt x="15" y="30"/>
                      <a:pt x="13" y="28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7" y="28"/>
                      <a:pt x="18" y="27"/>
                    </a:cubicBezTo>
                    <a:cubicBezTo>
                      <a:pt x="20" y="25"/>
                      <a:pt x="20" y="22"/>
                      <a:pt x="19" y="21"/>
                    </a:cubicBezTo>
                    <a:cubicBezTo>
                      <a:pt x="18" y="20"/>
                      <a:pt x="16" y="19"/>
                      <a:pt x="15" y="20"/>
                    </a:cubicBezTo>
                    <a:cubicBezTo>
                      <a:pt x="15" y="18"/>
                      <a:pt x="16" y="17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8" y="10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21" y="12"/>
                      <a:pt x="23" y="11"/>
                    </a:cubicBezTo>
                    <a:cubicBezTo>
                      <a:pt x="25" y="11"/>
                      <a:pt x="27" y="10"/>
                      <a:pt x="27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9" y="10"/>
                      <a:pt x="29" y="12"/>
                    </a:cubicBezTo>
                    <a:cubicBezTo>
                      <a:pt x="29" y="13"/>
                      <a:pt x="29" y="14"/>
                      <a:pt x="28" y="16"/>
                    </a:cubicBezTo>
                    <a:cubicBezTo>
                      <a:pt x="28" y="14"/>
                      <a:pt x="27" y="13"/>
                      <a:pt x="25" y="14"/>
                    </a:cubicBezTo>
                    <a:cubicBezTo>
                      <a:pt x="22" y="14"/>
                      <a:pt x="21" y="16"/>
                      <a:pt x="21" y="19"/>
                    </a:cubicBezTo>
                    <a:cubicBezTo>
                      <a:pt x="21" y="20"/>
                      <a:pt x="23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4" y="25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1" y="26"/>
                      <a:pt x="19" y="28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20" y="31"/>
                    </a:cubicBezTo>
                    <a:cubicBezTo>
                      <a:pt x="19" y="31"/>
                      <a:pt x="17" y="31"/>
                      <a:pt x="16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4" name="Freeform 614"/>
              <p:cNvSpPr/>
              <p:nvPr/>
            </p:nvSpPr>
            <p:spPr>
              <a:xfrm>
                <a:off x="3190875" y="647700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8" y="17"/>
                    </a:moveTo>
                    <a:cubicBezTo>
                      <a:pt x="6" y="19"/>
                      <a:pt x="9" y="21"/>
                      <a:pt x="12" y="22"/>
                    </a:cubicBezTo>
                    <a:cubicBezTo>
                      <a:pt x="14" y="22"/>
                      <a:pt x="16" y="22"/>
                      <a:pt x="18" y="21"/>
                    </a:cubicBezTo>
                    <a:cubicBezTo>
                      <a:pt x="19" y="21"/>
                      <a:pt x="21" y="19"/>
                      <a:pt x="21" y="18"/>
                    </a:cubicBezTo>
                    <a:cubicBezTo>
                      <a:pt x="21" y="17"/>
                      <a:pt x="19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9" y="10"/>
                      <a:pt x="22" y="5"/>
                      <a:pt x="25" y="1"/>
                    </a:cubicBezTo>
                    <a:cubicBezTo>
                      <a:pt x="25" y="1"/>
                      <a:pt x="25" y="0"/>
                      <a:pt x="25" y="0"/>
                    </a:cubicBezTo>
                    <a:cubicBezTo>
                      <a:pt x="21" y="4"/>
                      <a:pt x="18" y="10"/>
                      <a:pt x="16" y="15"/>
                    </a:cubicBezTo>
                    <a:cubicBezTo>
                      <a:pt x="15" y="14"/>
                      <a:pt x="13" y="14"/>
                      <a:pt x="12" y="14"/>
                    </a:cubicBezTo>
                    <a:cubicBezTo>
                      <a:pt x="9" y="9"/>
                      <a:pt x="5" y="3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4" y="5"/>
                      <a:pt x="6" y="7"/>
                    </a:cubicBezTo>
                    <a:cubicBezTo>
                      <a:pt x="8" y="9"/>
                      <a:pt x="10" y="12"/>
                      <a:pt x="11" y="15"/>
                    </a:cubicBezTo>
                    <a:cubicBezTo>
                      <a:pt x="10" y="15"/>
                      <a:pt x="9" y="16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5" name="Freeform 620"/>
              <p:cNvSpPr>
                <a:spLocks noEditPoints="1"/>
              </p:cNvSpPr>
              <p:nvPr/>
            </p:nvSpPr>
            <p:spPr>
              <a:xfrm>
                <a:off x="0" y="579438"/>
                <a:ext cx="847725" cy="2082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0" h="270">
                    <a:moveTo>
                      <a:pt x="32" y="218"/>
                    </a:moveTo>
                    <a:cubicBezTo>
                      <a:pt x="35" y="211"/>
                      <a:pt x="41" y="206"/>
                      <a:pt x="48" y="202"/>
                    </a:cubicBezTo>
                    <a:cubicBezTo>
                      <a:pt x="41" y="194"/>
                      <a:pt x="38" y="184"/>
                      <a:pt x="38" y="174"/>
                    </a:cubicBezTo>
                    <a:cubicBezTo>
                      <a:pt x="35" y="173"/>
                      <a:pt x="32" y="173"/>
                      <a:pt x="29" y="172"/>
                    </a:cubicBezTo>
                    <a:cubicBezTo>
                      <a:pt x="16" y="168"/>
                      <a:pt x="5" y="156"/>
                      <a:pt x="3" y="143"/>
                    </a:cubicBezTo>
                    <a:cubicBezTo>
                      <a:pt x="0" y="131"/>
                      <a:pt x="5" y="119"/>
                      <a:pt x="14" y="111"/>
                    </a:cubicBezTo>
                    <a:cubicBezTo>
                      <a:pt x="14" y="91"/>
                      <a:pt x="18" y="71"/>
                      <a:pt x="21" y="5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6"/>
                      <a:pt x="27" y="14"/>
                      <a:pt x="28" y="12"/>
                    </a:cubicBezTo>
                    <a:cubicBezTo>
                      <a:pt x="30" y="10"/>
                      <a:pt x="32" y="9"/>
                      <a:pt x="33" y="8"/>
                    </a:cubicBezTo>
                    <a:cubicBezTo>
                      <a:pt x="38" y="5"/>
                      <a:pt x="49" y="0"/>
                      <a:pt x="55" y="3"/>
                    </a:cubicBezTo>
                    <a:cubicBezTo>
                      <a:pt x="57" y="4"/>
                      <a:pt x="59" y="6"/>
                      <a:pt x="59" y="8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4" y="11"/>
                      <a:pt x="53" y="11"/>
                      <a:pt x="52" y="12"/>
                    </a:cubicBezTo>
                    <a:cubicBezTo>
                      <a:pt x="51" y="12"/>
                      <a:pt x="50" y="12"/>
                      <a:pt x="46" y="13"/>
                    </a:cubicBezTo>
                    <a:cubicBezTo>
                      <a:pt x="43" y="14"/>
                      <a:pt x="41" y="14"/>
                      <a:pt x="39" y="16"/>
                    </a:cubicBezTo>
                    <a:cubicBezTo>
                      <a:pt x="38" y="18"/>
                      <a:pt x="38" y="20"/>
                      <a:pt x="37" y="2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36" y="102"/>
                      <a:pt x="44" y="102"/>
                      <a:pt x="51" y="104"/>
                    </a:cubicBezTo>
                    <a:cubicBezTo>
                      <a:pt x="64" y="109"/>
                      <a:pt x="72" y="122"/>
                      <a:pt x="75" y="129"/>
                    </a:cubicBezTo>
                    <a:cubicBezTo>
                      <a:pt x="77" y="133"/>
                      <a:pt x="78" y="137"/>
                      <a:pt x="77" y="140"/>
                    </a:cubicBezTo>
                    <a:cubicBezTo>
                      <a:pt x="77" y="143"/>
                      <a:pt x="76" y="146"/>
                      <a:pt x="75" y="149"/>
                    </a:cubicBezTo>
                    <a:cubicBezTo>
                      <a:pt x="71" y="158"/>
                      <a:pt x="67" y="164"/>
                      <a:pt x="62" y="168"/>
                    </a:cubicBezTo>
                    <a:cubicBezTo>
                      <a:pt x="62" y="168"/>
                      <a:pt x="62" y="168"/>
                      <a:pt x="62" y="168"/>
                    </a:cubicBezTo>
                    <a:cubicBezTo>
                      <a:pt x="60" y="170"/>
                      <a:pt x="57" y="171"/>
                      <a:pt x="55" y="172"/>
                    </a:cubicBezTo>
                    <a:cubicBezTo>
                      <a:pt x="53" y="173"/>
                      <a:pt x="51" y="173"/>
                      <a:pt x="48" y="173"/>
                    </a:cubicBezTo>
                    <a:cubicBezTo>
                      <a:pt x="47" y="182"/>
                      <a:pt x="50" y="192"/>
                      <a:pt x="56" y="199"/>
                    </a:cubicBezTo>
                    <a:cubicBezTo>
                      <a:pt x="59" y="199"/>
                      <a:pt x="61" y="198"/>
                      <a:pt x="63" y="198"/>
                    </a:cubicBezTo>
                    <a:cubicBezTo>
                      <a:pt x="67" y="198"/>
                      <a:pt x="70" y="199"/>
                      <a:pt x="74" y="200"/>
                    </a:cubicBezTo>
                    <a:cubicBezTo>
                      <a:pt x="73" y="181"/>
                      <a:pt x="76" y="162"/>
                      <a:pt x="79" y="144"/>
                    </a:cubicBezTo>
                    <a:cubicBezTo>
                      <a:pt x="80" y="137"/>
                      <a:pt x="81" y="129"/>
                      <a:pt x="86" y="123"/>
                    </a:cubicBezTo>
                    <a:cubicBezTo>
                      <a:pt x="89" y="119"/>
                      <a:pt x="94" y="117"/>
                      <a:pt x="99" y="117"/>
                    </a:cubicBezTo>
                    <a:cubicBezTo>
                      <a:pt x="103" y="117"/>
                      <a:pt x="106" y="119"/>
                      <a:pt x="109" y="121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7" y="127"/>
                      <a:pt x="103" y="127"/>
                      <a:pt x="99" y="128"/>
                    </a:cubicBezTo>
                    <a:cubicBezTo>
                      <a:pt x="97" y="129"/>
                      <a:pt x="95" y="129"/>
                      <a:pt x="94" y="130"/>
                    </a:cubicBezTo>
                    <a:cubicBezTo>
                      <a:pt x="88" y="133"/>
                      <a:pt x="87" y="140"/>
                      <a:pt x="86" y="148"/>
                    </a:cubicBezTo>
                    <a:cubicBezTo>
                      <a:pt x="82" y="199"/>
                      <a:pt x="82" y="199"/>
                      <a:pt x="82" y="199"/>
                    </a:cubicBezTo>
                    <a:cubicBezTo>
                      <a:pt x="82" y="200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7" y="207"/>
                      <a:pt x="91" y="210"/>
                      <a:pt x="94" y="214"/>
                    </a:cubicBezTo>
                    <a:cubicBezTo>
                      <a:pt x="101" y="223"/>
                      <a:pt x="104" y="235"/>
                      <a:pt x="103" y="246"/>
                    </a:cubicBezTo>
                    <a:cubicBezTo>
                      <a:pt x="102" y="250"/>
                      <a:pt x="101" y="254"/>
                      <a:pt x="99" y="256"/>
                    </a:cubicBezTo>
                    <a:cubicBezTo>
                      <a:pt x="98" y="258"/>
                      <a:pt x="96" y="259"/>
                      <a:pt x="94" y="260"/>
                    </a:cubicBezTo>
                    <a:cubicBezTo>
                      <a:pt x="94" y="261"/>
                      <a:pt x="93" y="262"/>
                      <a:pt x="92" y="262"/>
                    </a:cubicBezTo>
                    <a:cubicBezTo>
                      <a:pt x="83" y="268"/>
                      <a:pt x="74" y="270"/>
                      <a:pt x="64" y="270"/>
                    </a:cubicBezTo>
                    <a:cubicBezTo>
                      <a:pt x="64" y="269"/>
                      <a:pt x="64" y="269"/>
                      <a:pt x="64" y="269"/>
                    </a:cubicBezTo>
                    <a:cubicBezTo>
                      <a:pt x="64" y="270"/>
                      <a:pt x="64" y="270"/>
                      <a:pt x="64" y="270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54" y="267"/>
                      <a:pt x="49" y="266"/>
                      <a:pt x="39" y="256"/>
                    </a:cubicBezTo>
                    <a:cubicBezTo>
                      <a:pt x="29" y="246"/>
                      <a:pt x="27" y="231"/>
                      <a:pt x="32" y="218"/>
                    </a:cubicBezTo>
                    <a:close/>
                    <a:moveTo>
                      <a:pt x="34" y="22"/>
                    </a:moveTo>
                    <a:cubicBezTo>
                      <a:pt x="34" y="19"/>
                      <a:pt x="35" y="16"/>
                      <a:pt x="37" y="14"/>
                    </a:cubicBezTo>
                    <a:cubicBezTo>
                      <a:pt x="39" y="11"/>
                      <a:pt x="42" y="10"/>
                      <a:pt x="45" y="10"/>
                    </a:cubicBezTo>
                    <a:cubicBezTo>
                      <a:pt x="49" y="9"/>
                      <a:pt x="50" y="8"/>
                      <a:pt x="51" y="8"/>
                    </a:cubicBezTo>
                    <a:cubicBezTo>
                      <a:pt x="52" y="8"/>
                      <a:pt x="53" y="8"/>
                      <a:pt x="55" y="7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1" y="5"/>
                      <a:pt x="43" y="6"/>
                      <a:pt x="35" y="11"/>
                    </a:cubicBezTo>
                    <a:cubicBezTo>
                      <a:pt x="34" y="12"/>
                      <a:pt x="32" y="13"/>
                      <a:pt x="31" y="14"/>
                    </a:cubicBezTo>
                    <a:cubicBezTo>
                      <a:pt x="30" y="15"/>
                      <a:pt x="30" y="17"/>
                      <a:pt x="30" y="19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2" y="67"/>
                      <a:pt x="19" y="82"/>
                      <a:pt x="18" y="97"/>
                    </a:cubicBezTo>
                    <a:cubicBezTo>
                      <a:pt x="20" y="96"/>
                      <a:pt x="23" y="96"/>
                      <a:pt x="25" y="97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2" y="99"/>
                      <a:pt x="19" y="100"/>
                      <a:pt x="18" y="101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3"/>
                      <a:pt x="17" y="106"/>
                      <a:pt x="17" y="108"/>
                    </a:cubicBezTo>
                    <a:cubicBezTo>
                      <a:pt x="20" y="107"/>
                      <a:pt x="23" y="105"/>
                      <a:pt x="26" y="104"/>
                    </a:cubicBezTo>
                    <a:cubicBezTo>
                      <a:pt x="24" y="104"/>
                      <a:pt x="24" y="104"/>
                      <a:pt x="24" y="104"/>
                    </a:cubicBezTo>
                    <a:lnTo>
                      <a:pt x="34" y="22"/>
                    </a:lnTo>
                    <a:close/>
                    <a:moveTo>
                      <a:pt x="54" y="168"/>
                    </a:moveTo>
                    <a:cubicBezTo>
                      <a:pt x="56" y="168"/>
                      <a:pt x="58" y="167"/>
                      <a:pt x="59" y="165"/>
                    </a:cubicBezTo>
                    <a:cubicBezTo>
                      <a:pt x="59" y="165"/>
                      <a:pt x="59" y="165"/>
                      <a:pt x="59" y="165"/>
                    </a:cubicBezTo>
                    <a:cubicBezTo>
                      <a:pt x="64" y="162"/>
                      <a:pt x="68" y="156"/>
                      <a:pt x="72" y="148"/>
                    </a:cubicBezTo>
                    <a:cubicBezTo>
                      <a:pt x="73" y="145"/>
                      <a:pt x="74" y="142"/>
                      <a:pt x="74" y="140"/>
                    </a:cubicBezTo>
                    <a:cubicBezTo>
                      <a:pt x="74" y="137"/>
                      <a:pt x="73" y="134"/>
                      <a:pt x="72" y="131"/>
                    </a:cubicBezTo>
                    <a:cubicBezTo>
                      <a:pt x="69" y="124"/>
                      <a:pt x="62" y="112"/>
                      <a:pt x="50" y="108"/>
                    </a:cubicBezTo>
                    <a:cubicBezTo>
                      <a:pt x="40" y="104"/>
                      <a:pt x="28" y="106"/>
                      <a:pt x="19" y="112"/>
                    </a:cubicBezTo>
                    <a:cubicBezTo>
                      <a:pt x="18" y="112"/>
                      <a:pt x="18" y="112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8" y="119"/>
                      <a:pt x="4" y="131"/>
                      <a:pt x="6" y="142"/>
                    </a:cubicBezTo>
                    <a:cubicBezTo>
                      <a:pt x="8" y="154"/>
                      <a:pt x="18" y="165"/>
                      <a:pt x="29" y="168"/>
                    </a:cubicBezTo>
                    <a:cubicBezTo>
                      <a:pt x="39" y="171"/>
                      <a:pt x="46" y="171"/>
                      <a:pt x="54" y="168"/>
                    </a:cubicBezTo>
                    <a:close/>
                    <a:moveTo>
                      <a:pt x="45" y="174"/>
                    </a:moveTo>
                    <a:cubicBezTo>
                      <a:pt x="44" y="174"/>
                      <a:pt x="42" y="174"/>
                      <a:pt x="41" y="174"/>
                    </a:cubicBezTo>
                    <a:cubicBezTo>
                      <a:pt x="41" y="183"/>
                      <a:pt x="45" y="193"/>
                      <a:pt x="51" y="201"/>
                    </a:cubicBezTo>
                    <a:cubicBezTo>
                      <a:pt x="52" y="201"/>
                      <a:pt x="52" y="200"/>
                      <a:pt x="53" y="200"/>
                    </a:cubicBezTo>
                    <a:cubicBezTo>
                      <a:pt x="47" y="193"/>
                      <a:pt x="44" y="183"/>
                      <a:pt x="45" y="174"/>
                    </a:cubicBezTo>
                    <a:close/>
                    <a:moveTo>
                      <a:pt x="79" y="199"/>
                    </a:move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39"/>
                      <a:pt x="85" y="130"/>
                      <a:pt x="92" y="127"/>
                    </a:cubicBezTo>
                    <a:cubicBezTo>
                      <a:pt x="94" y="126"/>
                      <a:pt x="96" y="125"/>
                      <a:pt x="98" y="125"/>
                    </a:cubicBezTo>
                    <a:cubicBezTo>
                      <a:pt x="101" y="124"/>
                      <a:pt x="104" y="124"/>
                      <a:pt x="105" y="122"/>
                    </a:cubicBezTo>
                    <a:cubicBezTo>
                      <a:pt x="103" y="121"/>
                      <a:pt x="101" y="121"/>
                      <a:pt x="99" y="121"/>
                    </a:cubicBezTo>
                    <a:cubicBezTo>
                      <a:pt x="96" y="121"/>
                      <a:pt x="91" y="122"/>
                      <a:pt x="89" y="125"/>
                    </a:cubicBezTo>
                    <a:cubicBezTo>
                      <a:pt x="84" y="130"/>
                      <a:pt x="83" y="138"/>
                      <a:pt x="82" y="145"/>
                    </a:cubicBezTo>
                    <a:cubicBezTo>
                      <a:pt x="79" y="163"/>
                      <a:pt x="76" y="182"/>
                      <a:pt x="77" y="202"/>
                    </a:cubicBezTo>
                    <a:cubicBezTo>
                      <a:pt x="78" y="202"/>
                      <a:pt x="78" y="202"/>
                      <a:pt x="79" y="202"/>
                    </a:cubicBezTo>
                    <a:cubicBezTo>
                      <a:pt x="79" y="201"/>
                      <a:pt x="79" y="199"/>
                      <a:pt x="79" y="199"/>
                    </a:cubicBezTo>
                    <a:close/>
                    <a:moveTo>
                      <a:pt x="41" y="254"/>
                    </a:moveTo>
                    <a:cubicBezTo>
                      <a:pt x="50" y="263"/>
                      <a:pt x="55" y="264"/>
                      <a:pt x="62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73" y="267"/>
                      <a:pt x="82" y="265"/>
                      <a:pt x="90" y="259"/>
                    </a:cubicBezTo>
                    <a:cubicBezTo>
                      <a:pt x="92" y="258"/>
                      <a:pt x="94" y="256"/>
                      <a:pt x="96" y="254"/>
                    </a:cubicBezTo>
                    <a:cubicBezTo>
                      <a:pt x="98" y="252"/>
                      <a:pt x="99" y="249"/>
                      <a:pt x="99" y="246"/>
                    </a:cubicBezTo>
                    <a:cubicBezTo>
                      <a:pt x="101" y="235"/>
                      <a:pt x="98" y="224"/>
                      <a:pt x="91" y="216"/>
                    </a:cubicBezTo>
                    <a:cubicBezTo>
                      <a:pt x="84" y="207"/>
                      <a:pt x="74" y="202"/>
                      <a:pt x="63" y="202"/>
                    </a:cubicBezTo>
                    <a:cubicBezTo>
                      <a:pt x="57" y="202"/>
                      <a:pt x="50" y="204"/>
                      <a:pt x="45" y="208"/>
                    </a:cubicBezTo>
                    <a:cubicBezTo>
                      <a:pt x="41" y="211"/>
                      <a:pt x="37" y="215"/>
                      <a:pt x="35" y="220"/>
                    </a:cubicBezTo>
                    <a:cubicBezTo>
                      <a:pt x="30" y="231"/>
                      <a:pt x="33" y="245"/>
                      <a:pt x="41" y="2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6" name="Freeform 621"/>
              <p:cNvSpPr>
                <a:spLocks noEditPoints="1"/>
              </p:cNvSpPr>
              <p:nvPr/>
            </p:nvSpPr>
            <p:spPr>
              <a:xfrm>
                <a:off x="254000" y="2146301"/>
                <a:ext cx="501650" cy="477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62">
                    <a:moveTo>
                      <a:pt x="10" y="9"/>
                    </a:moveTo>
                    <a:cubicBezTo>
                      <a:pt x="12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6" y="0"/>
                      <a:pt x="34" y="0"/>
                      <a:pt x="41" y="2"/>
                    </a:cubicBezTo>
                    <a:cubicBezTo>
                      <a:pt x="51" y="5"/>
                      <a:pt x="59" y="13"/>
                      <a:pt x="62" y="23"/>
                    </a:cubicBezTo>
                    <a:cubicBezTo>
                      <a:pt x="65" y="32"/>
                      <a:pt x="65" y="42"/>
                      <a:pt x="60" y="51"/>
                    </a:cubicBezTo>
                    <a:cubicBezTo>
                      <a:pt x="58" y="54"/>
                      <a:pt x="57" y="56"/>
                      <a:pt x="55" y="57"/>
                    </a:cubicBezTo>
                    <a:cubicBezTo>
                      <a:pt x="54" y="57"/>
                      <a:pt x="54" y="57"/>
                      <a:pt x="54" y="58"/>
                    </a:cubicBezTo>
                    <a:cubicBezTo>
                      <a:pt x="52" y="59"/>
                      <a:pt x="49" y="60"/>
                      <a:pt x="46" y="60"/>
                    </a:cubicBezTo>
                    <a:cubicBezTo>
                      <a:pt x="39" y="62"/>
                      <a:pt x="27" y="62"/>
                      <a:pt x="19" y="5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6" y="56"/>
                      <a:pt x="15" y="55"/>
                      <a:pt x="13" y="54"/>
                    </a:cubicBezTo>
                    <a:cubicBezTo>
                      <a:pt x="9" y="49"/>
                      <a:pt x="8" y="49"/>
                      <a:pt x="4" y="41"/>
                    </a:cubicBezTo>
                    <a:cubicBezTo>
                      <a:pt x="0" y="30"/>
                      <a:pt x="2" y="17"/>
                      <a:pt x="10" y="9"/>
                    </a:cubicBezTo>
                    <a:close/>
                    <a:moveTo>
                      <a:pt x="16" y="51"/>
                    </a:moveTo>
                    <a:cubicBezTo>
                      <a:pt x="17" y="52"/>
                      <a:pt x="18" y="53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6" y="59"/>
                      <a:pt x="38" y="59"/>
                      <a:pt x="45" y="57"/>
                    </a:cubicBezTo>
                    <a:cubicBezTo>
                      <a:pt x="48" y="57"/>
                      <a:pt x="50" y="56"/>
                      <a:pt x="52" y="55"/>
                    </a:cubicBezTo>
                    <a:cubicBezTo>
                      <a:pt x="52" y="54"/>
                      <a:pt x="53" y="54"/>
                      <a:pt x="53" y="54"/>
                    </a:cubicBezTo>
                    <a:cubicBezTo>
                      <a:pt x="50" y="55"/>
                      <a:pt x="45" y="53"/>
                      <a:pt x="41" y="52"/>
                    </a:cubicBezTo>
                    <a:cubicBezTo>
                      <a:pt x="30" y="46"/>
                      <a:pt x="18" y="40"/>
                      <a:pt x="8" y="33"/>
                    </a:cubicBezTo>
                    <a:cubicBezTo>
                      <a:pt x="7" y="33"/>
                      <a:pt x="8" y="31"/>
                      <a:pt x="9" y="32"/>
                    </a:cubicBezTo>
                    <a:cubicBezTo>
                      <a:pt x="16" y="35"/>
                      <a:pt x="22" y="39"/>
                      <a:pt x="29" y="42"/>
                    </a:cubicBezTo>
                    <a:cubicBezTo>
                      <a:pt x="35" y="45"/>
                      <a:pt x="49" y="55"/>
                      <a:pt x="55" y="48"/>
                    </a:cubicBezTo>
                    <a:cubicBezTo>
                      <a:pt x="56" y="47"/>
                      <a:pt x="57" y="48"/>
                      <a:pt x="57" y="48"/>
                    </a:cubicBezTo>
                    <a:cubicBezTo>
                      <a:pt x="58" y="47"/>
                      <a:pt x="58" y="46"/>
                      <a:pt x="59" y="45"/>
                    </a:cubicBezTo>
                    <a:cubicBezTo>
                      <a:pt x="50" y="44"/>
                      <a:pt x="42" y="42"/>
                      <a:pt x="35" y="38"/>
                    </a:cubicBezTo>
                    <a:cubicBezTo>
                      <a:pt x="31" y="37"/>
                      <a:pt x="27" y="35"/>
                      <a:pt x="24" y="32"/>
                    </a:cubicBezTo>
                    <a:cubicBezTo>
                      <a:pt x="21" y="31"/>
                      <a:pt x="14" y="24"/>
                      <a:pt x="11" y="24"/>
                    </a:cubicBezTo>
                    <a:cubicBezTo>
                      <a:pt x="0" y="26"/>
                      <a:pt x="14" y="10"/>
                      <a:pt x="14" y="20"/>
                    </a:cubicBezTo>
                    <a:cubicBezTo>
                      <a:pt x="14" y="26"/>
                      <a:pt x="31" y="33"/>
                      <a:pt x="36" y="35"/>
                    </a:cubicBezTo>
                    <a:cubicBezTo>
                      <a:pt x="44" y="39"/>
                      <a:pt x="52" y="40"/>
                      <a:pt x="60" y="42"/>
                    </a:cubicBezTo>
                    <a:cubicBezTo>
                      <a:pt x="61" y="36"/>
                      <a:pt x="61" y="30"/>
                      <a:pt x="59" y="24"/>
                    </a:cubicBezTo>
                    <a:cubicBezTo>
                      <a:pt x="56" y="15"/>
                      <a:pt x="48" y="8"/>
                      <a:pt x="40" y="5"/>
                    </a:cubicBezTo>
                    <a:cubicBezTo>
                      <a:pt x="34" y="4"/>
                      <a:pt x="28" y="4"/>
                      <a:pt x="23" y="5"/>
                    </a:cubicBezTo>
                    <a:cubicBezTo>
                      <a:pt x="26" y="8"/>
                      <a:pt x="30" y="11"/>
                      <a:pt x="34" y="13"/>
                    </a:cubicBezTo>
                    <a:cubicBezTo>
                      <a:pt x="40" y="16"/>
                      <a:pt x="47" y="19"/>
                      <a:pt x="54" y="20"/>
                    </a:cubicBezTo>
                    <a:cubicBezTo>
                      <a:pt x="55" y="21"/>
                      <a:pt x="55" y="22"/>
                      <a:pt x="54" y="22"/>
                    </a:cubicBezTo>
                    <a:cubicBezTo>
                      <a:pt x="43" y="20"/>
                      <a:pt x="29" y="15"/>
                      <a:pt x="20" y="6"/>
                    </a:cubicBezTo>
                    <a:cubicBezTo>
                      <a:pt x="19" y="7"/>
                      <a:pt x="17" y="8"/>
                      <a:pt x="15" y="9"/>
                    </a:cubicBezTo>
                    <a:cubicBezTo>
                      <a:pt x="14" y="10"/>
                      <a:pt x="13" y="11"/>
                      <a:pt x="12" y="12"/>
                    </a:cubicBezTo>
                    <a:cubicBezTo>
                      <a:pt x="6" y="19"/>
                      <a:pt x="4" y="30"/>
                      <a:pt x="8" y="39"/>
                    </a:cubicBezTo>
                    <a:cubicBezTo>
                      <a:pt x="11" y="47"/>
                      <a:pt x="11" y="47"/>
                      <a:pt x="1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7" name="Freeform 622"/>
              <p:cNvSpPr>
                <a:spLocks noEditPoints="1"/>
              </p:cNvSpPr>
              <p:nvPr/>
            </p:nvSpPr>
            <p:spPr>
              <a:xfrm>
                <a:off x="60325" y="1382713"/>
                <a:ext cx="487363" cy="515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67">
                    <a:moveTo>
                      <a:pt x="18" y="62"/>
                    </a:moveTo>
                    <a:cubicBezTo>
                      <a:pt x="8" y="57"/>
                      <a:pt x="1" y="46"/>
                      <a:pt x="0" y="34"/>
                    </a:cubicBezTo>
                    <a:cubicBezTo>
                      <a:pt x="0" y="25"/>
                      <a:pt x="5" y="16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23" y="3"/>
                      <a:pt x="43" y="0"/>
                      <a:pt x="55" y="16"/>
                    </a:cubicBezTo>
                    <a:cubicBezTo>
                      <a:pt x="57" y="19"/>
                      <a:pt x="61" y="25"/>
                      <a:pt x="62" y="31"/>
                    </a:cubicBezTo>
                    <a:cubicBezTo>
                      <a:pt x="63" y="39"/>
                      <a:pt x="61" y="47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4" y="56"/>
                      <a:pt x="52" y="58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1" y="66"/>
                      <a:pt x="28" y="67"/>
                      <a:pt x="18" y="62"/>
                    </a:cubicBezTo>
                    <a:close/>
                    <a:moveTo>
                      <a:pt x="58" y="31"/>
                    </a:moveTo>
                    <a:cubicBezTo>
                      <a:pt x="57" y="26"/>
                      <a:pt x="54" y="21"/>
                      <a:pt x="52" y="18"/>
                    </a:cubicBezTo>
                    <a:cubicBezTo>
                      <a:pt x="40" y="3"/>
                      <a:pt x="22" y="8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1" y="16"/>
                      <a:pt x="8" y="20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5" y="36"/>
                      <a:pt x="31" y="44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8" y="42"/>
                      <a:pt x="59" y="37"/>
                      <a:pt x="58" y="31"/>
                    </a:cubicBezTo>
                    <a:close/>
                    <a:moveTo>
                      <a:pt x="48" y="58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lnTo>
                      <a:pt x="48" y="58"/>
                    </a:lnTo>
                    <a:close/>
                    <a:moveTo>
                      <a:pt x="46" y="58"/>
                    </a:moveTo>
                    <a:cubicBezTo>
                      <a:pt x="43" y="58"/>
                      <a:pt x="40" y="58"/>
                      <a:pt x="37" y="57"/>
                    </a:cubicBezTo>
                    <a:cubicBezTo>
                      <a:pt x="26" y="54"/>
                      <a:pt x="16" y="50"/>
                      <a:pt x="6" y="4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7" y="47"/>
                      <a:pt x="27" y="51"/>
                      <a:pt x="38" y="53"/>
                    </a:cubicBezTo>
                    <a:cubicBezTo>
                      <a:pt x="45" y="55"/>
                      <a:pt x="50" y="55"/>
                      <a:pt x="53" y="51"/>
                    </a:cubicBezTo>
                    <a:cubicBezTo>
                      <a:pt x="53" y="51"/>
                      <a:pt x="54" y="50"/>
                      <a:pt x="54" y="50"/>
                    </a:cubicBezTo>
                    <a:cubicBezTo>
                      <a:pt x="30" y="47"/>
                      <a:pt x="14" y="40"/>
                      <a:pt x="5" y="28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44"/>
                      <a:pt x="10" y="54"/>
                      <a:pt x="20" y="59"/>
                    </a:cubicBezTo>
                    <a:cubicBezTo>
                      <a:pt x="28" y="63"/>
                      <a:pt x="38" y="62"/>
                      <a:pt x="4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8" name="Freeform 623"/>
              <p:cNvSpPr/>
              <p:nvPr/>
            </p:nvSpPr>
            <p:spPr>
              <a:xfrm>
                <a:off x="138113" y="1366838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5">
                    <a:moveTo>
                      <a:pt x="5" y="15"/>
                    </a:moveTo>
                    <a:lnTo>
                      <a:pt x="0" y="10"/>
                    </a:lnTo>
                    <a:lnTo>
                      <a:pt x="15" y="0"/>
                    </a:lnTo>
                    <a:lnTo>
                      <a:pt x="19" y="1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9" name="Freeform 624"/>
              <p:cNvSpPr>
                <a:spLocks noEditPoints="1"/>
              </p:cNvSpPr>
              <p:nvPr/>
            </p:nvSpPr>
            <p:spPr>
              <a:xfrm>
                <a:off x="184150" y="1498601"/>
                <a:ext cx="247650" cy="1222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1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2"/>
                      <a:pt x="9" y="2"/>
                      <a:pt x="11" y="2"/>
                    </a:cubicBezTo>
                    <a:cubicBezTo>
                      <a:pt x="13" y="2"/>
                      <a:pt x="15" y="2"/>
                      <a:pt x="17" y="3"/>
                    </a:cubicBezTo>
                    <a:cubicBezTo>
                      <a:pt x="25" y="4"/>
                      <a:pt x="30" y="8"/>
                      <a:pt x="32" y="13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9" y="12"/>
                      <a:pt x="10" y="8"/>
                      <a:pt x="0" y="3"/>
                    </a:cubicBezTo>
                    <a:lnTo>
                      <a:pt x="2" y="0"/>
                    </a:lnTo>
                    <a:close/>
                    <a:moveTo>
                      <a:pt x="26" y="10"/>
                    </a:moveTo>
                    <a:cubicBezTo>
                      <a:pt x="23" y="8"/>
                      <a:pt x="19" y="7"/>
                      <a:pt x="17" y="6"/>
                    </a:cubicBezTo>
                    <a:cubicBezTo>
                      <a:pt x="15" y="6"/>
                      <a:pt x="14" y="6"/>
                      <a:pt x="13" y="5"/>
                    </a:cubicBezTo>
                    <a:cubicBezTo>
                      <a:pt x="17" y="7"/>
                      <a:pt x="22" y="9"/>
                      <a:pt x="2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0" name="Freeform 625"/>
              <p:cNvSpPr>
                <a:spLocks noEditPoints="1"/>
              </p:cNvSpPr>
              <p:nvPr/>
            </p:nvSpPr>
            <p:spPr>
              <a:xfrm>
                <a:off x="4254500" y="2406651"/>
                <a:ext cx="1049338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6" h="107">
                    <a:moveTo>
                      <a:pt x="127" y="97"/>
                    </a:moveTo>
                    <a:cubicBezTo>
                      <a:pt x="128" y="93"/>
                      <a:pt x="128" y="91"/>
                      <a:pt x="128" y="87"/>
                    </a:cubicBezTo>
                    <a:cubicBezTo>
                      <a:pt x="131" y="85"/>
                      <a:pt x="133" y="81"/>
                      <a:pt x="134" y="76"/>
                    </a:cubicBezTo>
                    <a:cubicBezTo>
                      <a:pt x="134" y="75"/>
                      <a:pt x="134" y="75"/>
                      <a:pt x="134" y="75"/>
                    </a:cubicBezTo>
                    <a:cubicBezTo>
                      <a:pt x="135" y="75"/>
                      <a:pt x="136" y="73"/>
                      <a:pt x="134" y="72"/>
                    </a:cubicBezTo>
                    <a:cubicBezTo>
                      <a:pt x="134" y="72"/>
                      <a:pt x="134" y="72"/>
                      <a:pt x="133" y="72"/>
                    </a:cubicBezTo>
                    <a:cubicBezTo>
                      <a:pt x="134" y="72"/>
                      <a:pt x="134" y="72"/>
                      <a:pt x="134" y="72"/>
                    </a:cubicBezTo>
                    <a:cubicBezTo>
                      <a:pt x="135" y="72"/>
                      <a:pt x="136" y="71"/>
                      <a:pt x="135" y="70"/>
                    </a:cubicBezTo>
                    <a:cubicBezTo>
                      <a:pt x="134" y="59"/>
                      <a:pt x="119" y="48"/>
                      <a:pt x="112" y="41"/>
                    </a:cubicBezTo>
                    <a:cubicBezTo>
                      <a:pt x="102" y="31"/>
                      <a:pt x="93" y="22"/>
                      <a:pt x="80" y="18"/>
                    </a:cubicBezTo>
                    <a:cubicBezTo>
                      <a:pt x="63" y="11"/>
                      <a:pt x="45" y="5"/>
                      <a:pt x="27" y="0"/>
                    </a:cubicBezTo>
                    <a:cubicBezTo>
                      <a:pt x="27" y="0"/>
                      <a:pt x="26" y="0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0"/>
                      <a:pt x="24" y="1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0" y="6"/>
                      <a:pt x="19" y="9"/>
                      <a:pt x="17" y="12"/>
                    </a:cubicBezTo>
                    <a:cubicBezTo>
                      <a:pt x="17" y="13"/>
                      <a:pt x="16" y="13"/>
                      <a:pt x="17" y="14"/>
                    </a:cubicBezTo>
                    <a:cubicBezTo>
                      <a:pt x="13" y="14"/>
                      <a:pt x="9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6" y="18"/>
                      <a:pt x="8" y="20"/>
                      <a:pt x="9" y="22"/>
                    </a:cubicBezTo>
                    <a:cubicBezTo>
                      <a:pt x="6" y="21"/>
                      <a:pt x="3" y="22"/>
                      <a:pt x="2" y="26"/>
                    </a:cubicBezTo>
                    <a:cubicBezTo>
                      <a:pt x="2" y="28"/>
                      <a:pt x="4" y="29"/>
                      <a:pt x="4" y="30"/>
                    </a:cubicBezTo>
                    <a:cubicBezTo>
                      <a:pt x="4" y="31"/>
                      <a:pt x="4" y="34"/>
                      <a:pt x="5" y="36"/>
                    </a:cubicBezTo>
                    <a:cubicBezTo>
                      <a:pt x="0" y="42"/>
                      <a:pt x="2" y="48"/>
                      <a:pt x="7" y="55"/>
                    </a:cubicBezTo>
                    <a:cubicBezTo>
                      <a:pt x="14" y="66"/>
                      <a:pt x="26" y="85"/>
                      <a:pt x="39" y="90"/>
                    </a:cubicBezTo>
                    <a:cubicBezTo>
                      <a:pt x="45" y="93"/>
                      <a:pt x="52" y="93"/>
                      <a:pt x="59" y="93"/>
                    </a:cubicBezTo>
                    <a:cubicBezTo>
                      <a:pt x="69" y="94"/>
                      <a:pt x="79" y="96"/>
                      <a:pt x="89" y="99"/>
                    </a:cubicBezTo>
                    <a:cubicBezTo>
                      <a:pt x="104" y="102"/>
                      <a:pt x="109" y="107"/>
                      <a:pt x="115" y="94"/>
                    </a:cubicBezTo>
                    <a:cubicBezTo>
                      <a:pt x="119" y="95"/>
                      <a:pt x="122" y="96"/>
                      <a:pt x="125" y="98"/>
                    </a:cubicBezTo>
                    <a:cubicBezTo>
                      <a:pt x="126" y="98"/>
                      <a:pt x="127" y="98"/>
                      <a:pt x="127" y="97"/>
                    </a:cubicBezTo>
                    <a:close/>
                    <a:moveTo>
                      <a:pt x="18" y="17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7" y="26"/>
                      <a:pt x="33" y="36"/>
                      <a:pt x="39" y="46"/>
                    </a:cubicBezTo>
                    <a:cubicBezTo>
                      <a:pt x="42" y="52"/>
                      <a:pt x="45" y="60"/>
                      <a:pt x="50" y="67"/>
                    </a:cubicBezTo>
                    <a:cubicBezTo>
                      <a:pt x="44" y="62"/>
                      <a:pt x="40" y="55"/>
                      <a:pt x="36" y="49"/>
                    </a:cubicBezTo>
                    <a:cubicBezTo>
                      <a:pt x="31" y="42"/>
                      <a:pt x="26" y="36"/>
                      <a:pt x="22" y="29"/>
                    </a:cubicBezTo>
                    <a:cubicBezTo>
                      <a:pt x="23" y="31"/>
                      <a:pt x="17" y="19"/>
                      <a:pt x="18" y="17"/>
                    </a:cubicBezTo>
                    <a:close/>
                    <a:moveTo>
                      <a:pt x="121" y="71"/>
                    </a:moveTo>
                    <a:cubicBezTo>
                      <a:pt x="122" y="71"/>
                      <a:pt x="121" y="71"/>
                      <a:pt x="121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1"/>
                      <a:pt x="120" y="71"/>
                    </a:cubicBezTo>
                    <a:cubicBezTo>
                      <a:pt x="111" y="69"/>
                      <a:pt x="103" y="67"/>
                      <a:pt x="95" y="66"/>
                    </a:cubicBezTo>
                    <a:cubicBezTo>
                      <a:pt x="96" y="65"/>
                      <a:pt x="96" y="64"/>
                      <a:pt x="95" y="63"/>
                    </a:cubicBezTo>
                    <a:cubicBezTo>
                      <a:pt x="93" y="62"/>
                      <a:pt x="92" y="64"/>
                      <a:pt x="92" y="65"/>
                    </a:cubicBezTo>
                    <a:cubicBezTo>
                      <a:pt x="90" y="64"/>
                      <a:pt x="87" y="64"/>
                      <a:pt x="85" y="63"/>
                    </a:cubicBezTo>
                    <a:cubicBezTo>
                      <a:pt x="84" y="63"/>
                      <a:pt x="84" y="63"/>
                      <a:pt x="83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2" y="61"/>
                      <a:pt x="82" y="62"/>
                      <a:pt x="82" y="63"/>
                    </a:cubicBezTo>
                    <a:cubicBezTo>
                      <a:pt x="72" y="60"/>
                      <a:pt x="64" y="57"/>
                      <a:pt x="58" y="48"/>
                    </a:cubicBezTo>
                    <a:cubicBezTo>
                      <a:pt x="53" y="42"/>
                      <a:pt x="49" y="36"/>
                      <a:pt x="45" y="30"/>
                    </a:cubicBezTo>
                    <a:cubicBezTo>
                      <a:pt x="39" y="22"/>
                      <a:pt x="33" y="15"/>
                      <a:pt x="28" y="7"/>
                    </a:cubicBezTo>
                    <a:cubicBezTo>
                      <a:pt x="60" y="31"/>
                      <a:pt x="94" y="52"/>
                      <a:pt x="128" y="73"/>
                    </a:cubicBezTo>
                    <a:cubicBezTo>
                      <a:pt x="126" y="72"/>
                      <a:pt x="124" y="72"/>
                      <a:pt x="121" y="71"/>
                    </a:cubicBezTo>
                    <a:close/>
                    <a:moveTo>
                      <a:pt x="49" y="57"/>
                    </a:moveTo>
                    <a:cubicBezTo>
                      <a:pt x="40" y="42"/>
                      <a:pt x="28" y="28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1"/>
                      <a:pt x="22" y="7"/>
                      <a:pt x="23" y="7"/>
                    </a:cubicBezTo>
                    <a:cubicBezTo>
                      <a:pt x="25" y="6"/>
                      <a:pt x="22" y="7"/>
                      <a:pt x="25" y="9"/>
                    </a:cubicBezTo>
                    <a:cubicBezTo>
                      <a:pt x="28" y="10"/>
                      <a:pt x="31" y="17"/>
                      <a:pt x="33" y="20"/>
                    </a:cubicBezTo>
                    <a:cubicBezTo>
                      <a:pt x="42" y="31"/>
                      <a:pt x="49" y="44"/>
                      <a:pt x="58" y="54"/>
                    </a:cubicBezTo>
                    <a:cubicBezTo>
                      <a:pt x="60" y="56"/>
                      <a:pt x="63" y="58"/>
                      <a:pt x="65" y="60"/>
                    </a:cubicBezTo>
                    <a:cubicBezTo>
                      <a:pt x="62" y="63"/>
                      <a:pt x="60" y="65"/>
                      <a:pt x="57" y="68"/>
                    </a:cubicBezTo>
                    <a:cubicBezTo>
                      <a:pt x="54" y="66"/>
                      <a:pt x="52" y="62"/>
                      <a:pt x="49" y="57"/>
                    </a:cubicBezTo>
                    <a:close/>
                    <a:moveTo>
                      <a:pt x="51" y="77"/>
                    </a:moveTo>
                    <a:cubicBezTo>
                      <a:pt x="51" y="77"/>
                      <a:pt x="51" y="77"/>
                      <a:pt x="51" y="77"/>
                    </a:cubicBezTo>
                    <a:cubicBezTo>
                      <a:pt x="53" y="78"/>
                      <a:pt x="54" y="78"/>
                      <a:pt x="56" y="79"/>
                    </a:cubicBezTo>
                    <a:cubicBezTo>
                      <a:pt x="53" y="79"/>
                      <a:pt x="50" y="80"/>
                      <a:pt x="46" y="78"/>
                    </a:cubicBezTo>
                    <a:cubicBezTo>
                      <a:pt x="48" y="77"/>
                      <a:pt x="49" y="77"/>
                      <a:pt x="51" y="77"/>
                    </a:cubicBezTo>
                    <a:close/>
                    <a:moveTo>
                      <a:pt x="62" y="76"/>
                    </a:moveTo>
                    <a:cubicBezTo>
                      <a:pt x="57" y="75"/>
                      <a:pt x="54" y="74"/>
                      <a:pt x="50" y="72"/>
                    </a:cubicBezTo>
                    <a:cubicBezTo>
                      <a:pt x="52" y="72"/>
                      <a:pt x="53" y="72"/>
                      <a:pt x="54" y="72"/>
                    </a:cubicBezTo>
                    <a:cubicBezTo>
                      <a:pt x="54" y="72"/>
                      <a:pt x="54" y="72"/>
                      <a:pt x="55" y="73"/>
                    </a:cubicBezTo>
                    <a:cubicBezTo>
                      <a:pt x="57" y="74"/>
                      <a:pt x="60" y="75"/>
                      <a:pt x="62" y="76"/>
                    </a:cubicBezTo>
                    <a:cubicBezTo>
                      <a:pt x="62" y="76"/>
                      <a:pt x="62" y="76"/>
                      <a:pt x="62" y="76"/>
                    </a:cubicBezTo>
                    <a:close/>
                    <a:moveTo>
                      <a:pt x="59" y="69"/>
                    </a:moveTo>
                    <a:cubicBezTo>
                      <a:pt x="61" y="66"/>
                      <a:pt x="64" y="63"/>
                      <a:pt x="66" y="61"/>
                    </a:cubicBezTo>
                    <a:cubicBezTo>
                      <a:pt x="81" y="69"/>
                      <a:pt x="102" y="70"/>
                      <a:pt x="118" y="74"/>
                    </a:cubicBezTo>
                    <a:cubicBezTo>
                      <a:pt x="120" y="74"/>
                      <a:pt x="124" y="74"/>
                      <a:pt x="126" y="76"/>
                    </a:cubicBezTo>
                    <a:cubicBezTo>
                      <a:pt x="130" y="78"/>
                      <a:pt x="129" y="73"/>
                      <a:pt x="129" y="79"/>
                    </a:cubicBezTo>
                    <a:cubicBezTo>
                      <a:pt x="129" y="84"/>
                      <a:pt x="127" y="84"/>
                      <a:pt x="125" y="85"/>
                    </a:cubicBezTo>
                    <a:cubicBezTo>
                      <a:pt x="117" y="87"/>
                      <a:pt x="101" y="78"/>
                      <a:pt x="94" y="77"/>
                    </a:cubicBezTo>
                    <a:cubicBezTo>
                      <a:pt x="86" y="75"/>
                      <a:pt x="79" y="74"/>
                      <a:pt x="71" y="73"/>
                    </a:cubicBezTo>
                    <a:cubicBezTo>
                      <a:pt x="65" y="73"/>
                      <a:pt x="62" y="71"/>
                      <a:pt x="59" y="69"/>
                    </a:cubicBezTo>
                    <a:close/>
                    <a:moveTo>
                      <a:pt x="83" y="22"/>
                    </a:moveTo>
                    <a:cubicBezTo>
                      <a:pt x="83" y="22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3"/>
                    </a:cubicBezTo>
                    <a:cubicBezTo>
                      <a:pt x="94" y="28"/>
                      <a:pt x="101" y="34"/>
                      <a:pt x="110" y="43"/>
                    </a:cubicBezTo>
                    <a:cubicBezTo>
                      <a:pt x="117" y="50"/>
                      <a:pt x="123" y="59"/>
                      <a:pt x="130" y="66"/>
                    </a:cubicBezTo>
                    <a:cubicBezTo>
                      <a:pt x="129" y="65"/>
                      <a:pt x="127" y="63"/>
                      <a:pt x="125" y="62"/>
                    </a:cubicBezTo>
                    <a:cubicBezTo>
                      <a:pt x="125" y="62"/>
                      <a:pt x="125" y="62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3" y="61"/>
                      <a:pt x="123" y="61"/>
                    </a:cubicBezTo>
                    <a:cubicBezTo>
                      <a:pt x="122" y="60"/>
                      <a:pt x="121" y="59"/>
                      <a:pt x="119" y="58"/>
                    </a:cubicBezTo>
                    <a:cubicBezTo>
                      <a:pt x="120" y="59"/>
                      <a:pt x="120" y="58"/>
                      <a:pt x="120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09" y="51"/>
                      <a:pt x="98" y="44"/>
                      <a:pt x="87" y="37"/>
                    </a:cubicBezTo>
                    <a:cubicBezTo>
                      <a:pt x="88" y="37"/>
                      <a:pt x="89" y="35"/>
                      <a:pt x="88" y="34"/>
                    </a:cubicBezTo>
                    <a:cubicBezTo>
                      <a:pt x="86" y="33"/>
                      <a:pt x="85" y="35"/>
                      <a:pt x="85" y="36"/>
                    </a:cubicBezTo>
                    <a:cubicBezTo>
                      <a:pt x="84" y="35"/>
                      <a:pt x="82" y="34"/>
                      <a:pt x="80" y="33"/>
                    </a:cubicBezTo>
                    <a:cubicBezTo>
                      <a:pt x="81" y="32"/>
                      <a:pt x="80" y="31"/>
                      <a:pt x="80" y="31"/>
                    </a:cubicBezTo>
                    <a:cubicBezTo>
                      <a:pt x="79" y="30"/>
                      <a:pt x="78" y="31"/>
                      <a:pt x="78" y="31"/>
                    </a:cubicBezTo>
                    <a:cubicBezTo>
                      <a:pt x="71" y="27"/>
                      <a:pt x="64" y="23"/>
                      <a:pt x="57" y="19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47" y="13"/>
                      <a:pt x="37" y="8"/>
                      <a:pt x="28" y="3"/>
                    </a:cubicBezTo>
                    <a:cubicBezTo>
                      <a:pt x="27" y="2"/>
                      <a:pt x="26" y="4"/>
                      <a:pt x="27" y="4"/>
                    </a:cubicBezTo>
                    <a:cubicBezTo>
                      <a:pt x="62" y="25"/>
                      <a:pt x="96" y="46"/>
                      <a:pt x="129" y="69"/>
                    </a:cubicBezTo>
                    <a:cubicBezTo>
                      <a:pt x="95" y="48"/>
                      <a:pt x="61" y="25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40" y="7"/>
                      <a:pt x="54" y="11"/>
                      <a:pt x="68" y="16"/>
                    </a:cubicBezTo>
                    <a:cubicBezTo>
                      <a:pt x="67" y="17"/>
                      <a:pt x="67" y="18"/>
                      <a:pt x="68" y="19"/>
                    </a:cubicBezTo>
                    <a:cubicBezTo>
                      <a:pt x="70" y="20"/>
                      <a:pt x="71" y="18"/>
                      <a:pt x="71" y="17"/>
                    </a:cubicBezTo>
                    <a:cubicBezTo>
                      <a:pt x="75" y="19"/>
                      <a:pt x="80" y="20"/>
                      <a:pt x="83" y="22"/>
                    </a:cubicBezTo>
                    <a:close/>
                    <a:moveTo>
                      <a:pt x="14" y="17"/>
                    </a:moveTo>
                    <a:cubicBezTo>
                      <a:pt x="13" y="20"/>
                      <a:pt x="18" y="26"/>
                      <a:pt x="19" y="28"/>
                    </a:cubicBezTo>
                    <a:cubicBezTo>
                      <a:pt x="26" y="40"/>
                      <a:pt x="33" y="51"/>
                      <a:pt x="41" y="62"/>
                    </a:cubicBezTo>
                    <a:cubicBezTo>
                      <a:pt x="42" y="64"/>
                      <a:pt x="44" y="67"/>
                      <a:pt x="45" y="69"/>
                    </a:cubicBezTo>
                    <a:cubicBezTo>
                      <a:pt x="36" y="61"/>
                      <a:pt x="31" y="51"/>
                      <a:pt x="23" y="40"/>
                    </a:cubicBezTo>
                    <a:cubicBezTo>
                      <a:pt x="21" y="36"/>
                      <a:pt x="18" y="32"/>
                      <a:pt x="15" y="28"/>
                    </a:cubicBezTo>
                    <a:cubicBezTo>
                      <a:pt x="12" y="24"/>
                      <a:pt x="3" y="14"/>
                      <a:pt x="14" y="17"/>
                    </a:cubicBezTo>
                    <a:close/>
                    <a:moveTo>
                      <a:pt x="10" y="24"/>
                    </a:moveTo>
                    <a:cubicBezTo>
                      <a:pt x="14" y="30"/>
                      <a:pt x="18" y="35"/>
                      <a:pt x="21" y="41"/>
                    </a:cubicBezTo>
                    <a:cubicBezTo>
                      <a:pt x="28" y="51"/>
                      <a:pt x="35" y="67"/>
                      <a:pt x="44" y="74"/>
                    </a:cubicBezTo>
                    <a:cubicBezTo>
                      <a:pt x="45" y="74"/>
                      <a:pt x="45" y="75"/>
                      <a:pt x="46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38" y="76"/>
                      <a:pt x="35" y="74"/>
                      <a:pt x="37" y="71"/>
                    </a:cubicBezTo>
                    <a:cubicBezTo>
                      <a:pt x="37" y="71"/>
                      <a:pt x="37" y="70"/>
                      <a:pt x="37" y="69"/>
                    </a:cubicBezTo>
                    <a:cubicBezTo>
                      <a:pt x="37" y="69"/>
                      <a:pt x="37" y="68"/>
                      <a:pt x="36" y="67"/>
                    </a:cubicBezTo>
                    <a:cubicBezTo>
                      <a:pt x="33" y="65"/>
                      <a:pt x="28" y="67"/>
                      <a:pt x="26" y="61"/>
                    </a:cubicBezTo>
                    <a:cubicBezTo>
                      <a:pt x="26" y="58"/>
                      <a:pt x="28" y="57"/>
                      <a:pt x="26" y="53"/>
                    </a:cubicBezTo>
                    <a:cubicBezTo>
                      <a:pt x="26" y="53"/>
                      <a:pt x="26" y="53"/>
                      <a:pt x="25" y="52"/>
                    </a:cubicBezTo>
                    <a:cubicBezTo>
                      <a:pt x="24" y="52"/>
                      <a:pt x="23" y="52"/>
                      <a:pt x="22" y="52"/>
                    </a:cubicBezTo>
                    <a:cubicBezTo>
                      <a:pt x="17" y="49"/>
                      <a:pt x="14" y="46"/>
                      <a:pt x="15" y="42"/>
                    </a:cubicBezTo>
                    <a:cubicBezTo>
                      <a:pt x="13" y="40"/>
                      <a:pt x="14" y="40"/>
                      <a:pt x="12" y="38"/>
                    </a:cubicBezTo>
                    <a:cubicBezTo>
                      <a:pt x="11" y="38"/>
                      <a:pt x="11" y="41"/>
                      <a:pt x="9" y="39"/>
                    </a:cubicBezTo>
                    <a:cubicBezTo>
                      <a:pt x="6" y="36"/>
                      <a:pt x="9" y="35"/>
                      <a:pt x="9" y="32"/>
                    </a:cubicBezTo>
                    <a:cubicBezTo>
                      <a:pt x="9" y="31"/>
                      <a:pt x="0" y="22"/>
                      <a:pt x="10" y="24"/>
                    </a:cubicBezTo>
                    <a:close/>
                    <a:moveTo>
                      <a:pt x="105" y="99"/>
                    </a:moveTo>
                    <a:cubicBezTo>
                      <a:pt x="102" y="100"/>
                      <a:pt x="96" y="97"/>
                      <a:pt x="93" y="96"/>
                    </a:cubicBezTo>
                    <a:cubicBezTo>
                      <a:pt x="81" y="93"/>
                      <a:pt x="70" y="91"/>
                      <a:pt x="59" y="90"/>
                    </a:cubicBezTo>
                    <a:cubicBezTo>
                      <a:pt x="53" y="90"/>
                      <a:pt x="48" y="89"/>
                      <a:pt x="43" y="87"/>
                    </a:cubicBezTo>
                    <a:cubicBezTo>
                      <a:pt x="44" y="85"/>
                      <a:pt x="46" y="84"/>
                      <a:pt x="47" y="82"/>
                    </a:cubicBezTo>
                    <a:cubicBezTo>
                      <a:pt x="47" y="82"/>
                      <a:pt x="46" y="81"/>
                      <a:pt x="46" y="82"/>
                    </a:cubicBezTo>
                    <a:cubicBezTo>
                      <a:pt x="45" y="84"/>
                      <a:pt x="43" y="85"/>
                      <a:pt x="42" y="86"/>
                    </a:cubicBezTo>
                    <a:cubicBezTo>
                      <a:pt x="36" y="84"/>
                      <a:pt x="32" y="80"/>
                      <a:pt x="27" y="75"/>
                    </a:cubicBezTo>
                    <a:cubicBezTo>
                      <a:pt x="21" y="68"/>
                      <a:pt x="3" y="52"/>
                      <a:pt x="5" y="40"/>
                    </a:cubicBezTo>
                    <a:cubicBezTo>
                      <a:pt x="7" y="42"/>
                      <a:pt x="10" y="41"/>
                      <a:pt x="12" y="44"/>
                    </a:cubicBezTo>
                    <a:cubicBezTo>
                      <a:pt x="13" y="46"/>
                      <a:pt x="11" y="48"/>
                      <a:pt x="13" y="51"/>
                    </a:cubicBezTo>
                    <a:cubicBezTo>
                      <a:pt x="15" y="53"/>
                      <a:pt x="27" y="56"/>
                      <a:pt x="23" y="62"/>
                    </a:cubicBezTo>
                    <a:cubicBezTo>
                      <a:pt x="22" y="62"/>
                      <a:pt x="22" y="63"/>
                      <a:pt x="23" y="64"/>
                    </a:cubicBezTo>
                    <a:cubicBezTo>
                      <a:pt x="25" y="66"/>
                      <a:pt x="31" y="68"/>
                      <a:pt x="32" y="69"/>
                    </a:cubicBezTo>
                    <a:cubicBezTo>
                      <a:pt x="35" y="72"/>
                      <a:pt x="31" y="73"/>
                      <a:pt x="33" y="75"/>
                    </a:cubicBezTo>
                    <a:cubicBezTo>
                      <a:pt x="36" y="81"/>
                      <a:pt x="40" y="79"/>
                      <a:pt x="44" y="78"/>
                    </a:cubicBezTo>
                    <a:cubicBezTo>
                      <a:pt x="46" y="81"/>
                      <a:pt x="48" y="82"/>
                      <a:pt x="52" y="83"/>
                    </a:cubicBezTo>
                    <a:cubicBezTo>
                      <a:pt x="58" y="84"/>
                      <a:pt x="63" y="86"/>
                      <a:pt x="69" y="88"/>
                    </a:cubicBezTo>
                    <a:cubicBezTo>
                      <a:pt x="80" y="90"/>
                      <a:pt x="92" y="91"/>
                      <a:pt x="103" y="93"/>
                    </a:cubicBezTo>
                    <a:cubicBezTo>
                      <a:pt x="107" y="94"/>
                      <a:pt x="109" y="95"/>
                      <a:pt x="111" y="92"/>
                    </a:cubicBezTo>
                    <a:cubicBezTo>
                      <a:pt x="112" y="92"/>
                      <a:pt x="112" y="93"/>
                      <a:pt x="113" y="93"/>
                    </a:cubicBezTo>
                    <a:cubicBezTo>
                      <a:pt x="111" y="96"/>
                      <a:pt x="108" y="99"/>
                      <a:pt x="105" y="99"/>
                    </a:cubicBezTo>
                    <a:close/>
                    <a:moveTo>
                      <a:pt x="61" y="80"/>
                    </a:moveTo>
                    <a:cubicBezTo>
                      <a:pt x="69" y="81"/>
                      <a:pt x="78" y="82"/>
                      <a:pt x="84" y="84"/>
                    </a:cubicBezTo>
                    <a:cubicBezTo>
                      <a:pt x="91" y="85"/>
                      <a:pt x="98" y="88"/>
                      <a:pt x="105" y="90"/>
                    </a:cubicBezTo>
                    <a:cubicBezTo>
                      <a:pt x="101" y="89"/>
                      <a:pt x="96" y="88"/>
                      <a:pt x="94" y="88"/>
                    </a:cubicBezTo>
                    <a:cubicBezTo>
                      <a:pt x="87" y="87"/>
                      <a:pt x="81" y="86"/>
                      <a:pt x="75" y="85"/>
                    </a:cubicBezTo>
                    <a:cubicBezTo>
                      <a:pt x="70" y="84"/>
                      <a:pt x="66" y="82"/>
                      <a:pt x="61" y="80"/>
                    </a:cubicBezTo>
                    <a:close/>
                    <a:moveTo>
                      <a:pt x="116" y="92"/>
                    </a:moveTo>
                    <a:cubicBezTo>
                      <a:pt x="116" y="91"/>
                      <a:pt x="115" y="91"/>
                      <a:pt x="115" y="91"/>
                    </a:cubicBezTo>
                    <a:cubicBezTo>
                      <a:pt x="112" y="90"/>
                      <a:pt x="109" y="88"/>
                      <a:pt x="106" y="87"/>
                    </a:cubicBezTo>
                    <a:cubicBezTo>
                      <a:pt x="94" y="83"/>
                      <a:pt x="82" y="80"/>
                      <a:pt x="70" y="78"/>
                    </a:cubicBezTo>
                    <a:cubicBezTo>
                      <a:pt x="78" y="79"/>
                      <a:pt x="86" y="78"/>
                      <a:pt x="93" y="80"/>
                    </a:cubicBezTo>
                    <a:cubicBezTo>
                      <a:pt x="104" y="83"/>
                      <a:pt x="117" y="90"/>
                      <a:pt x="126" y="88"/>
                    </a:cubicBezTo>
                    <a:cubicBezTo>
                      <a:pt x="125" y="95"/>
                      <a:pt x="121" y="94"/>
                      <a:pt x="116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1" name="Freeform 626"/>
              <p:cNvSpPr/>
              <p:nvPr/>
            </p:nvSpPr>
            <p:spPr>
              <a:xfrm>
                <a:off x="4586288" y="2576513"/>
                <a:ext cx="158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2" name="Freeform 627"/>
              <p:cNvSpPr/>
              <p:nvPr/>
            </p:nvSpPr>
            <p:spPr>
              <a:xfrm>
                <a:off x="4640263" y="2600326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3" name="Freeform 628"/>
              <p:cNvSpPr/>
              <p:nvPr/>
            </p:nvSpPr>
            <p:spPr>
              <a:xfrm>
                <a:off x="4632325" y="2662238"/>
                <a:ext cx="1587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4" name="Freeform 629"/>
              <p:cNvSpPr/>
              <p:nvPr/>
            </p:nvSpPr>
            <p:spPr>
              <a:xfrm>
                <a:off x="4710113" y="2676526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3" y="1"/>
                    </a:moveTo>
                    <a:cubicBezTo>
                      <a:pt x="2" y="0"/>
                      <a:pt x="0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5" name="Freeform 630"/>
              <p:cNvSpPr/>
              <p:nvPr/>
            </p:nvSpPr>
            <p:spPr>
              <a:xfrm>
                <a:off x="4718050" y="2762251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6" name="Freeform 631"/>
              <p:cNvSpPr/>
              <p:nvPr/>
            </p:nvSpPr>
            <p:spPr>
              <a:xfrm>
                <a:off x="4810125" y="2754313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7" name="Freeform 632"/>
              <p:cNvSpPr/>
              <p:nvPr/>
            </p:nvSpPr>
            <p:spPr>
              <a:xfrm>
                <a:off x="4779963" y="2816226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8" name="Freeform 633"/>
              <p:cNvSpPr/>
              <p:nvPr/>
            </p:nvSpPr>
            <p:spPr>
              <a:xfrm>
                <a:off x="4772025" y="2716213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9" name="Freeform 634"/>
              <p:cNvSpPr/>
              <p:nvPr/>
            </p:nvSpPr>
            <p:spPr>
              <a:xfrm>
                <a:off x="4895850" y="2816226"/>
                <a:ext cx="14288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0" name="Freeform 635"/>
              <p:cNvSpPr/>
              <p:nvPr/>
            </p:nvSpPr>
            <p:spPr>
              <a:xfrm>
                <a:off x="4818063" y="2800351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3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1" name="Freeform 636"/>
              <p:cNvSpPr/>
              <p:nvPr/>
            </p:nvSpPr>
            <p:spPr>
              <a:xfrm>
                <a:off x="4879975" y="2770188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2" name="Freeform 637"/>
              <p:cNvSpPr/>
              <p:nvPr/>
            </p:nvSpPr>
            <p:spPr>
              <a:xfrm>
                <a:off x="4995863" y="2846388"/>
                <a:ext cx="14288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3" name="Freeform 638"/>
              <p:cNvSpPr/>
              <p:nvPr/>
            </p:nvSpPr>
            <p:spPr>
              <a:xfrm>
                <a:off x="4933950" y="2808288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2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4" name="Freeform 639"/>
              <p:cNvSpPr/>
              <p:nvPr/>
            </p:nvSpPr>
            <p:spPr>
              <a:xfrm>
                <a:off x="5087938" y="2916238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2" y="3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5" name="Freeform 640"/>
              <p:cNvSpPr/>
              <p:nvPr/>
            </p:nvSpPr>
            <p:spPr>
              <a:xfrm>
                <a:off x="5133975" y="2908301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6" name="Freeform 641"/>
              <p:cNvSpPr/>
              <p:nvPr/>
            </p:nvSpPr>
            <p:spPr>
              <a:xfrm>
                <a:off x="4602163" y="2484438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3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3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7" name="Freeform 642"/>
              <p:cNvSpPr/>
              <p:nvPr/>
            </p:nvSpPr>
            <p:spPr>
              <a:xfrm>
                <a:off x="4702175" y="2508251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8" name="Freeform 643"/>
              <p:cNvSpPr/>
              <p:nvPr/>
            </p:nvSpPr>
            <p:spPr>
              <a:xfrm>
                <a:off x="4764088" y="2568576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9" name="Freeform 644"/>
              <p:cNvSpPr/>
              <p:nvPr/>
            </p:nvSpPr>
            <p:spPr>
              <a:xfrm>
                <a:off x="4833938" y="2562226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4"/>
                    </a:moveTo>
                    <a:cubicBezTo>
                      <a:pt x="4" y="5"/>
                      <a:pt x="6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0" name="Freeform 645"/>
              <p:cNvSpPr/>
              <p:nvPr/>
            </p:nvSpPr>
            <p:spPr>
              <a:xfrm>
                <a:off x="4848225" y="2616201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3" y="1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1" name="Freeform 646"/>
              <p:cNvSpPr/>
              <p:nvPr/>
            </p:nvSpPr>
            <p:spPr>
              <a:xfrm>
                <a:off x="4910138" y="2600326"/>
                <a:ext cx="1587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2" y="3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2" name="Freeform 647"/>
              <p:cNvSpPr/>
              <p:nvPr/>
            </p:nvSpPr>
            <p:spPr>
              <a:xfrm>
                <a:off x="4995863" y="2676526"/>
                <a:ext cx="14288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2" y="1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3" name="Freeform 648"/>
              <p:cNvSpPr/>
              <p:nvPr/>
            </p:nvSpPr>
            <p:spPr>
              <a:xfrm>
                <a:off x="5026025" y="2700338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4" name="Freeform 649"/>
              <p:cNvSpPr/>
              <p:nvPr/>
            </p:nvSpPr>
            <p:spPr>
              <a:xfrm>
                <a:off x="5049838" y="2754313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2"/>
                    </a:moveTo>
                    <a:cubicBezTo>
                      <a:pt x="2" y="3"/>
                      <a:pt x="3" y="1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5" name="Freeform 650"/>
              <p:cNvSpPr/>
              <p:nvPr/>
            </p:nvSpPr>
            <p:spPr>
              <a:xfrm>
                <a:off x="5103813" y="2784476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1"/>
                      <a:pt x="4" y="3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6" name="Freeform 651"/>
              <p:cNvSpPr>
                <a:spLocks noEditPoints="1"/>
              </p:cNvSpPr>
              <p:nvPr/>
            </p:nvSpPr>
            <p:spPr>
              <a:xfrm>
                <a:off x="1617663" y="3032126"/>
                <a:ext cx="385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0" h="47">
                    <a:moveTo>
                      <a:pt x="36" y="2"/>
                    </a:moveTo>
                    <a:cubicBezTo>
                      <a:pt x="18" y="8"/>
                      <a:pt x="9" y="31"/>
                      <a:pt x="1" y="46"/>
                    </a:cubicBezTo>
                    <a:cubicBezTo>
                      <a:pt x="0" y="47"/>
                      <a:pt x="1" y="47"/>
                      <a:pt x="2" y="47"/>
                    </a:cubicBezTo>
                    <a:cubicBezTo>
                      <a:pt x="11" y="33"/>
                      <a:pt x="19" y="12"/>
                      <a:pt x="35" y="5"/>
                    </a:cubicBezTo>
                    <a:cubicBezTo>
                      <a:pt x="35" y="5"/>
                      <a:pt x="35" y="5"/>
                      <a:pt x="36" y="6"/>
                    </a:cubicBezTo>
                    <a:cubicBezTo>
                      <a:pt x="39" y="10"/>
                      <a:pt x="44" y="13"/>
                      <a:pt x="48" y="15"/>
                    </a:cubicBezTo>
                    <a:cubicBezTo>
                      <a:pt x="49" y="16"/>
                      <a:pt x="50" y="15"/>
                      <a:pt x="50" y="14"/>
                    </a:cubicBezTo>
                    <a:cubicBezTo>
                      <a:pt x="48" y="9"/>
                      <a:pt x="45" y="5"/>
                      <a:pt x="40" y="3"/>
                    </a:cubicBezTo>
                    <a:cubicBezTo>
                      <a:pt x="41" y="2"/>
                      <a:pt x="40" y="0"/>
                      <a:pt x="38" y="1"/>
                    </a:cubicBezTo>
                    <a:cubicBezTo>
                      <a:pt x="38" y="1"/>
                      <a:pt x="37" y="1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36" y="5"/>
                    </a:moveTo>
                    <a:cubicBezTo>
                      <a:pt x="37" y="5"/>
                      <a:pt x="37" y="4"/>
                      <a:pt x="38" y="4"/>
                    </a:cubicBezTo>
                    <a:cubicBezTo>
                      <a:pt x="41" y="6"/>
                      <a:pt x="45" y="8"/>
                      <a:pt x="47" y="12"/>
                    </a:cubicBezTo>
                    <a:cubicBezTo>
                      <a:pt x="43" y="10"/>
                      <a:pt x="40" y="7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7" name="Freeform 652"/>
              <p:cNvSpPr>
                <a:spLocks noEditPoints="1"/>
              </p:cNvSpPr>
              <p:nvPr/>
            </p:nvSpPr>
            <p:spPr>
              <a:xfrm>
                <a:off x="908050" y="1944688"/>
                <a:ext cx="1766888" cy="1604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9" h="208">
                    <a:moveTo>
                      <a:pt x="228" y="101"/>
                    </a:moveTo>
                    <a:cubicBezTo>
                      <a:pt x="225" y="91"/>
                      <a:pt x="207" y="91"/>
                      <a:pt x="198" y="88"/>
                    </a:cubicBezTo>
                    <a:cubicBezTo>
                      <a:pt x="178" y="81"/>
                      <a:pt x="163" y="66"/>
                      <a:pt x="147" y="53"/>
                    </a:cubicBezTo>
                    <a:cubicBezTo>
                      <a:pt x="136" y="45"/>
                      <a:pt x="99" y="16"/>
                      <a:pt x="88" y="36"/>
                    </a:cubicBezTo>
                    <a:cubicBezTo>
                      <a:pt x="88" y="36"/>
                      <a:pt x="87" y="36"/>
                      <a:pt x="86" y="35"/>
                    </a:cubicBezTo>
                    <a:cubicBezTo>
                      <a:pt x="82" y="33"/>
                      <a:pt x="77" y="31"/>
                      <a:pt x="72" y="30"/>
                    </a:cubicBezTo>
                    <a:cubicBezTo>
                      <a:pt x="71" y="18"/>
                      <a:pt x="59" y="2"/>
                      <a:pt x="45" y="5"/>
                    </a:cubicBezTo>
                    <a:cubicBezTo>
                      <a:pt x="42" y="5"/>
                      <a:pt x="41" y="6"/>
                      <a:pt x="39" y="9"/>
                    </a:cubicBezTo>
                    <a:cubicBezTo>
                      <a:pt x="35" y="13"/>
                      <a:pt x="30" y="18"/>
                      <a:pt x="28" y="23"/>
                    </a:cubicBezTo>
                    <a:cubicBezTo>
                      <a:pt x="26" y="30"/>
                      <a:pt x="30" y="35"/>
                      <a:pt x="32" y="41"/>
                    </a:cubicBezTo>
                    <a:cubicBezTo>
                      <a:pt x="24" y="49"/>
                      <a:pt x="17" y="60"/>
                      <a:pt x="14" y="69"/>
                    </a:cubicBezTo>
                    <a:cubicBezTo>
                      <a:pt x="0" y="100"/>
                      <a:pt x="29" y="130"/>
                      <a:pt x="54" y="147"/>
                    </a:cubicBezTo>
                    <a:cubicBezTo>
                      <a:pt x="53" y="149"/>
                      <a:pt x="53" y="150"/>
                      <a:pt x="52" y="152"/>
                    </a:cubicBezTo>
                    <a:cubicBezTo>
                      <a:pt x="50" y="165"/>
                      <a:pt x="61" y="177"/>
                      <a:pt x="71" y="184"/>
                    </a:cubicBezTo>
                    <a:cubicBezTo>
                      <a:pt x="81" y="192"/>
                      <a:pt x="95" y="202"/>
                      <a:pt x="108" y="205"/>
                    </a:cubicBezTo>
                    <a:cubicBezTo>
                      <a:pt x="118" y="208"/>
                      <a:pt x="124" y="203"/>
                      <a:pt x="129" y="197"/>
                    </a:cubicBezTo>
                    <a:cubicBezTo>
                      <a:pt x="129" y="197"/>
                      <a:pt x="129" y="197"/>
                      <a:pt x="129" y="197"/>
                    </a:cubicBezTo>
                    <a:cubicBezTo>
                      <a:pt x="130" y="197"/>
                      <a:pt x="130" y="197"/>
                      <a:pt x="130" y="196"/>
                    </a:cubicBezTo>
                    <a:cubicBezTo>
                      <a:pt x="129" y="197"/>
                      <a:pt x="130" y="198"/>
                      <a:pt x="131" y="197"/>
                    </a:cubicBezTo>
                    <a:cubicBezTo>
                      <a:pt x="140" y="191"/>
                      <a:pt x="147" y="183"/>
                      <a:pt x="155" y="175"/>
                    </a:cubicBezTo>
                    <a:cubicBezTo>
                      <a:pt x="162" y="168"/>
                      <a:pt x="170" y="161"/>
                      <a:pt x="176" y="154"/>
                    </a:cubicBezTo>
                    <a:cubicBezTo>
                      <a:pt x="183" y="146"/>
                      <a:pt x="191" y="130"/>
                      <a:pt x="187" y="119"/>
                    </a:cubicBezTo>
                    <a:cubicBezTo>
                      <a:pt x="186" y="116"/>
                      <a:pt x="184" y="114"/>
                      <a:pt x="182" y="111"/>
                    </a:cubicBezTo>
                    <a:cubicBezTo>
                      <a:pt x="184" y="104"/>
                      <a:pt x="189" y="99"/>
                      <a:pt x="196" y="98"/>
                    </a:cubicBezTo>
                    <a:cubicBezTo>
                      <a:pt x="206" y="101"/>
                      <a:pt x="215" y="103"/>
                      <a:pt x="223" y="109"/>
                    </a:cubicBezTo>
                    <a:cubicBezTo>
                      <a:pt x="223" y="109"/>
                      <a:pt x="224" y="109"/>
                      <a:pt x="225" y="109"/>
                    </a:cubicBezTo>
                    <a:cubicBezTo>
                      <a:pt x="227" y="107"/>
                      <a:pt x="229" y="105"/>
                      <a:pt x="228" y="102"/>
                    </a:cubicBezTo>
                    <a:moveTo>
                      <a:pt x="187" y="98"/>
                    </a:moveTo>
                    <a:cubicBezTo>
                      <a:pt x="184" y="101"/>
                      <a:pt x="182" y="104"/>
                      <a:pt x="180" y="108"/>
                    </a:cubicBezTo>
                    <a:cubicBezTo>
                      <a:pt x="179" y="104"/>
                      <a:pt x="178" y="99"/>
                      <a:pt x="181" y="97"/>
                    </a:cubicBezTo>
                    <a:cubicBezTo>
                      <a:pt x="183" y="98"/>
                      <a:pt x="185" y="98"/>
                      <a:pt x="187" y="98"/>
                    </a:cubicBezTo>
                    <a:close/>
                    <a:moveTo>
                      <a:pt x="177" y="97"/>
                    </a:moveTo>
                    <a:cubicBezTo>
                      <a:pt x="176" y="99"/>
                      <a:pt x="176" y="102"/>
                      <a:pt x="176" y="104"/>
                    </a:cubicBezTo>
                    <a:cubicBezTo>
                      <a:pt x="172" y="101"/>
                      <a:pt x="169" y="98"/>
                      <a:pt x="166" y="95"/>
                    </a:cubicBezTo>
                    <a:cubicBezTo>
                      <a:pt x="158" y="87"/>
                      <a:pt x="150" y="80"/>
                      <a:pt x="142" y="74"/>
                    </a:cubicBezTo>
                    <a:cubicBezTo>
                      <a:pt x="128" y="63"/>
                      <a:pt x="114" y="51"/>
                      <a:pt x="99" y="42"/>
                    </a:cubicBezTo>
                    <a:cubicBezTo>
                      <a:pt x="113" y="41"/>
                      <a:pt x="130" y="56"/>
                      <a:pt x="139" y="64"/>
                    </a:cubicBezTo>
                    <a:cubicBezTo>
                      <a:pt x="148" y="72"/>
                      <a:pt x="157" y="80"/>
                      <a:pt x="167" y="88"/>
                    </a:cubicBezTo>
                    <a:cubicBezTo>
                      <a:pt x="170" y="91"/>
                      <a:pt x="174" y="94"/>
                      <a:pt x="178" y="96"/>
                    </a:cubicBezTo>
                    <a:cubicBezTo>
                      <a:pt x="178" y="96"/>
                      <a:pt x="177" y="96"/>
                      <a:pt x="177" y="97"/>
                    </a:cubicBezTo>
                    <a:close/>
                    <a:moveTo>
                      <a:pt x="131" y="195"/>
                    </a:moveTo>
                    <a:cubicBezTo>
                      <a:pt x="131" y="195"/>
                      <a:pt x="132" y="194"/>
                      <a:pt x="132" y="194"/>
                    </a:cubicBezTo>
                    <a:cubicBezTo>
                      <a:pt x="132" y="194"/>
                      <a:pt x="131" y="195"/>
                      <a:pt x="131" y="195"/>
                    </a:cubicBezTo>
                    <a:close/>
                    <a:moveTo>
                      <a:pt x="67" y="172"/>
                    </a:moveTo>
                    <a:cubicBezTo>
                      <a:pt x="65" y="165"/>
                      <a:pt x="74" y="151"/>
                      <a:pt x="79" y="145"/>
                    </a:cubicBezTo>
                    <a:cubicBezTo>
                      <a:pt x="88" y="137"/>
                      <a:pt x="96" y="132"/>
                      <a:pt x="109" y="134"/>
                    </a:cubicBezTo>
                    <a:cubicBezTo>
                      <a:pt x="120" y="136"/>
                      <a:pt x="141" y="143"/>
                      <a:pt x="148" y="152"/>
                    </a:cubicBezTo>
                    <a:cubicBezTo>
                      <a:pt x="162" y="171"/>
                      <a:pt x="120" y="204"/>
                      <a:pt x="107" y="198"/>
                    </a:cubicBezTo>
                    <a:cubicBezTo>
                      <a:pt x="107" y="198"/>
                      <a:pt x="69" y="178"/>
                      <a:pt x="67" y="172"/>
                    </a:cubicBezTo>
                    <a:close/>
                    <a:moveTo>
                      <a:pt x="86" y="189"/>
                    </a:moveTo>
                    <a:cubicBezTo>
                      <a:pt x="90" y="191"/>
                      <a:pt x="95" y="195"/>
                      <a:pt x="101" y="198"/>
                    </a:cubicBezTo>
                    <a:cubicBezTo>
                      <a:pt x="94" y="195"/>
                      <a:pt x="86" y="191"/>
                      <a:pt x="79" y="186"/>
                    </a:cubicBezTo>
                    <a:cubicBezTo>
                      <a:pt x="82" y="187"/>
                      <a:pt x="84" y="188"/>
                      <a:pt x="86" y="189"/>
                    </a:cubicBezTo>
                    <a:close/>
                    <a:moveTo>
                      <a:pt x="105" y="105"/>
                    </a:moveTo>
                    <a:cubicBezTo>
                      <a:pt x="121" y="105"/>
                      <a:pt x="147" y="121"/>
                      <a:pt x="156" y="133"/>
                    </a:cubicBezTo>
                    <a:cubicBezTo>
                      <a:pt x="164" y="143"/>
                      <a:pt x="160" y="156"/>
                      <a:pt x="154" y="166"/>
                    </a:cubicBezTo>
                    <a:cubicBezTo>
                      <a:pt x="155" y="162"/>
                      <a:pt x="155" y="158"/>
                      <a:pt x="152" y="154"/>
                    </a:cubicBezTo>
                    <a:cubicBezTo>
                      <a:pt x="144" y="140"/>
                      <a:pt x="113" y="128"/>
                      <a:pt x="97" y="131"/>
                    </a:cubicBezTo>
                    <a:cubicBezTo>
                      <a:pt x="84" y="134"/>
                      <a:pt x="59" y="157"/>
                      <a:pt x="65" y="172"/>
                    </a:cubicBezTo>
                    <a:cubicBezTo>
                      <a:pt x="65" y="172"/>
                      <a:pt x="65" y="172"/>
                      <a:pt x="65" y="173"/>
                    </a:cubicBezTo>
                    <a:cubicBezTo>
                      <a:pt x="65" y="173"/>
                      <a:pt x="64" y="173"/>
                      <a:pt x="64" y="173"/>
                    </a:cubicBezTo>
                    <a:cubicBezTo>
                      <a:pt x="60" y="169"/>
                      <a:pt x="57" y="164"/>
                      <a:pt x="57" y="161"/>
                    </a:cubicBezTo>
                    <a:cubicBezTo>
                      <a:pt x="57" y="161"/>
                      <a:pt x="57" y="161"/>
                      <a:pt x="57" y="161"/>
                    </a:cubicBezTo>
                    <a:cubicBezTo>
                      <a:pt x="57" y="161"/>
                      <a:pt x="57" y="161"/>
                      <a:pt x="57" y="160"/>
                    </a:cubicBezTo>
                    <a:cubicBezTo>
                      <a:pt x="66" y="149"/>
                      <a:pt x="76" y="134"/>
                      <a:pt x="88" y="125"/>
                    </a:cubicBezTo>
                    <a:cubicBezTo>
                      <a:pt x="105" y="112"/>
                      <a:pt x="123" y="122"/>
                      <a:pt x="140" y="130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38" y="131"/>
                      <a:pt x="137" y="131"/>
                      <a:pt x="136" y="132"/>
                    </a:cubicBezTo>
                    <a:cubicBezTo>
                      <a:pt x="136" y="133"/>
                      <a:pt x="136" y="133"/>
                      <a:pt x="136" y="134"/>
                    </a:cubicBezTo>
                    <a:cubicBezTo>
                      <a:pt x="140" y="137"/>
                      <a:pt x="144" y="140"/>
                      <a:pt x="148" y="143"/>
                    </a:cubicBezTo>
                    <a:cubicBezTo>
                      <a:pt x="149" y="143"/>
                      <a:pt x="150" y="143"/>
                      <a:pt x="150" y="142"/>
                    </a:cubicBezTo>
                    <a:cubicBezTo>
                      <a:pt x="151" y="138"/>
                      <a:pt x="149" y="134"/>
                      <a:pt x="145" y="131"/>
                    </a:cubicBezTo>
                    <a:cubicBezTo>
                      <a:pt x="134" y="122"/>
                      <a:pt x="113" y="112"/>
                      <a:pt x="99" y="115"/>
                    </a:cubicBezTo>
                    <a:cubicBezTo>
                      <a:pt x="91" y="116"/>
                      <a:pt x="86" y="122"/>
                      <a:pt x="81" y="127"/>
                    </a:cubicBezTo>
                    <a:cubicBezTo>
                      <a:pt x="72" y="137"/>
                      <a:pt x="64" y="147"/>
                      <a:pt x="56" y="158"/>
                    </a:cubicBezTo>
                    <a:cubicBezTo>
                      <a:pt x="56" y="139"/>
                      <a:pt x="87" y="106"/>
                      <a:pt x="105" y="105"/>
                    </a:cubicBezTo>
                    <a:close/>
                    <a:moveTo>
                      <a:pt x="142" y="133"/>
                    </a:moveTo>
                    <a:cubicBezTo>
                      <a:pt x="142" y="132"/>
                      <a:pt x="141" y="132"/>
                      <a:pt x="141" y="132"/>
                    </a:cubicBezTo>
                    <a:cubicBezTo>
                      <a:pt x="145" y="133"/>
                      <a:pt x="148" y="136"/>
                      <a:pt x="148" y="140"/>
                    </a:cubicBezTo>
                    <a:cubicBezTo>
                      <a:pt x="145" y="137"/>
                      <a:pt x="142" y="135"/>
                      <a:pt x="139" y="133"/>
                    </a:cubicBezTo>
                    <a:cubicBezTo>
                      <a:pt x="139" y="132"/>
                      <a:pt x="140" y="132"/>
                      <a:pt x="142" y="133"/>
                    </a:cubicBezTo>
                    <a:cubicBezTo>
                      <a:pt x="142" y="133"/>
                      <a:pt x="142" y="133"/>
                      <a:pt x="142" y="133"/>
                    </a:cubicBezTo>
                    <a:close/>
                    <a:moveTo>
                      <a:pt x="36" y="37"/>
                    </a:moveTo>
                    <a:cubicBezTo>
                      <a:pt x="32" y="30"/>
                      <a:pt x="31" y="22"/>
                      <a:pt x="39" y="18"/>
                    </a:cubicBezTo>
                    <a:cubicBezTo>
                      <a:pt x="44" y="16"/>
                      <a:pt x="49" y="16"/>
                      <a:pt x="53" y="19"/>
                    </a:cubicBezTo>
                    <a:cubicBezTo>
                      <a:pt x="56" y="21"/>
                      <a:pt x="58" y="25"/>
                      <a:pt x="60" y="28"/>
                    </a:cubicBezTo>
                    <a:cubicBezTo>
                      <a:pt x="55" y="28"/>
                      <a:pt x="50" y="28"/>
                      <a:pt x="45" y="31"/>
                    </a:cubicBezTo>
                    <a:cubicBezTo>
                      <a:pt x="42" y="32"/>
                      <a:pt x="39" y="34"/>
                      <a:pt x="36" y="37"/>
                    </a:cubicBezTo>
                    <a:close/>
                    <a:moveTo>
                      <a:pt x="69" y="29"/>
                    </a:moveTo>
                    <a:cubicBezTo>
                      <a:pt x="67" y="29"/>
                      <a:pt x="65" y="28"/>
                      <a:pt x="62" y="28"/>
                    </a:cubicBezTo>
                    <a:cubicBezTo>
                      <a:pt x="58" y="19"/>
                      <a:pt x="49" y="11"/>
                      <a:pt x="38" y="16"/>
                    </a:cubicBezTo>
                    <a:cubicBezTo>
                      <a:pt x="30" y="20"/>
                      <a:pt x="29" y="32"/>
                      <a:pt x="35" y="38"/>
                    </a:cubicBezTo>
                    <a:cubicBezTo>
                      <a:pt x="34" y="39"/>
                      <a:pt x="34" y="39"/>
                      <a:pt x="33" y="39"/>
                    </a:cubicBezTo>
                    <a:cubicBezTo>
                      <a:pt x="33" y="37"/>
                      <a:pt x="32" y="35"/>
                      <a:pt x="31" y="33"/>
                    </a:cubicBezTo>
                    <a:cubicBezTo>
                      <a:pt x="28" y="25"/>
                      <a:pt x="35" y="15"/>
                      <a:pt x="41" y="10"/>
                    </a:cubicBezTo>
                    <a:cubicBezTo>
                      <a:pt x="53" y="0"/>
                      <a:pt x="67" y="18"/>
                      <a:pt x="69" y="29"/>
                    </a:cubicBezTo>
                    <a:close/>
                    <a:moveTo>
                      <a:pt x="106" y="52"/>
                    </a:moveTo>
                    <a:cubicBezTo>
                      <a:pt x="130" y="69"/>
                      <a:pt x="160" y="87"/>
                      <a:pt x="178" y="112"/>
                    </a:cubicBezTo>
                    <a:cubicBezTo>
                      <a:pt x="191" y="130"/>
                      <a:pt x="178" y="148"/>
                      <a:pt x="164" y="161"/>
                    </a:cubicBezTo>
                    <a:cubicBezTo>
                      <a:pt x="162" y="162"/>
                      <a:pt x="160" y="164"/>
                      <a:pt x="159" y="166"/>
                    </a:cubicBezTo>
                    <a:cubicBezTo>
                      <a:pt x="161" y="163"/>
                      <a:pt x="163" y="159"/>
                      <a:pt x="164" y="154"/>
                    </a:cubicBezTo>
                    <a:cubicBezTo>
                      <a:pt x="169" y="142"/>
                      <a:pt x="165" y="135"/>
                      <a:pt x="156" y="126"/>
                    </a:cubicBezTo>
                    <a:cubicBezTo>
                      <a:pt x="138" y="110"/>
                      <a:pt x="108" y="90"/>
                      <a:pt x="85" y="108"/>
                    </a:cubicBezTo>
                    <a:cubicBezTo>
                      <a:pt x="78" y="102"/>
                      <a:pt x="71" y="96"/>
                      <a:pt x="63" y="91"/>
                    </a:cubicBezTo>
                    <a:cubicBezTo>
                      <a:pt x="62" y="91"/>
                      <a:pt x="62" y="91"/>
                      <a:pt x="62" y="92"/>
                    </a:cubicBezTo>
                    <a:cubicBezTo>
                      <a:pt x="69" y="98"/>
                      <a:pt x="77" y="103"/>
                      <a:pt x="84" y="109"/>
                    </a:cubicBezTo>
                    <a:cubicBezTo>
                      <a:pt x="84" y="110"/>
                      <a:pt x="83" y="110"/>
                      <a:pt x="83" y="110"/>
                    </a:cubicBezTo>
                    <a:cubicBezTo>
                      <a:pt x="79" y="114"/>
                      <a:pt x="73" y="119"/>
                      <a:pt x="68" y="125"/>
                    </a:cubicBezTo>
                    <a:cubicBezTo>
                      <a:pt x="61" y="119"/>
                      <a:pt x="53" y="113"/>
                      <a:pt x="45" y="108"/>
                    </a:cubicBezTo>
                    <a:cubicBezTo>
                      <a:pt x="45" y="107"/>
                      <a:pt x="44" y="108"/>
                      <a:pt x="44" y="108"/>
                    </a:cubicBezTo>
                    <a:cubicBezTo>
                      <a:pt x="51" y="115"/>
                      <a:pt x="59" y="121"/>
                      <a:pt x="67" y="127"/>
                    </a:cubicBezTo>
                    <a:cubicBezTo>
                      <a:pt x="62" y="132"/>
                      <a:pt x="58" y="138"/>
                      <a:pt x="55" y="144"/>
                    </a:cubicBezTo>
                    <a:cubicBezTo>
                      <a:pt x="47" y="136"/>
                      <a:pt x="38" y="129"/>
                      <a:pt x="31" y="121"/>
                    </a:cubicBezTo>
                    <a:cubicBezTo>
                      <a:pt x="45" y="102"/>
                      <a:pt x="65" y="88"/>
                      <a:pt x="81" y="71"/>
                    </a:cubicBezTo>
                    <a:cubicBezTo>
                      <a:pt x="82" y="70"/>
                      <a:pt x="80" y="68"/>
                      <a:pt x="79" y="69"/>
                    </a:cubicBezTo>
                    <a:cubicBezTo>
                      <a:pt x="62" y="85"/>
                      <a:pt x="48" y="105"/>
                      <a:pt x="29" y="118"/>
                    </a:cubicBezTo>
                    <a:cubicBezTo>
                      <a:pt x="29" y="118"/>
                      <a:pt x="28" y="117"/>
                      <a:pt x="28" y="117"/>
                    </a:cubicBezTo>
                    <a:cubicBezTo>
                      <a:pt x="44" y="101"/>
                      <a:pt x="60" y="84"/>
                      <a:pt x="75" y="68"/>
                    </a:cubicBezTo>
                    <a:cubicBezTo>
                      <a:pt x="77" y="66"/>
                      <a:pt x="74" y="65"/>
                      <a:pt x="73" y="66"/>
                    </a:cubicBezTo>
                    <a:cubicBezTo>
                      <a:pt x="57" y="82"/>
                      <a:pt x="42" y="99"/>
                      <a:pt x="27" y="116"/>
                    </a:cubicBezTo>
                    <a:cubicBezTo>
                      <a:pt x="19" y="106"/>
                      <a:pt x="14" y="96"/>
                      <a:pt x="14" y="85"/>
                    </a:cubicBezTo>
                    <a:cubicBezTo>
                      <a:pt x="22" y="60"/>
                      <a:pt x="49" y="54"/>
                      <a:pt x="73" y="64"/>
                    </a:cubicBezTo>
                    <a:cubicBezTo>
                      <a:pt x="85" y="69"/>
                      <a:pt x="97" y="76"/>
                      <a:pt x="108" y="84"/>
                    </a:cubicBezTo>
                    <a:cubicBezTo>
                      <a:pt x="123" y="94"/>
                      <a:pt x="137" y="105"/>
                      <a:pt x="149" y="117"/>
                    </a:cubicBezTo>
                    <a:cubicBezTo>
                      <a:pt x="156" y="123"/>
                      <a:pt x="169" y="135"/>
                      <a:pt x="167" y="145"/>
                    </a:cubicBezTo>
                    <a:cubicBezTo>
                      <a:pt x="166" y="146"/>
                      <a:pt x="168" y="146"/>
                      <a:pt x="169" y="145"/>
                    </a:cubicBezTo>
                    <a:cubicBezTo>
                      <a:pt x="172" y="135"/>
                      <a:pt x="160" y="124"/>
                      <a:pt x="154" y="118"/>
                    </a:cubicBezTo>
                    <a:cubicBezTo>
                      <a:pt x="139" y="103"/>
                      <a:pt x="122" y="90"/>
                      <a:pt x="104" y="78"/>
                    </a:cubicBezTo>
                    <a:cubicBezTo>
                      <a:pt x="88" y="67"/>
                      <a:pt x="67" y="54"/>
                      <a:pt x="46" y="56"/>
                    </a:cubicBezTo>
                    <a:cubicBezTo>
                      <a:pt x="32" y="57"/>
                      <a:pt x="20" y="66"/>
                      <a:pt x="15" y="78"/>
                    </a:cubicBezTo>
                    <a:cubicBezTo>
                      <a:pt x="16" y="73"/>
                      <a:pt x="18" y="68"/>
                      <a:pt x="21" y="63"/>
                    </a:cubicBezTo>
                    <a:cubicBezTo>
                      <a:pt x="23" y="59"/>
                      <a:pt x="26" y="55"/>
                      <a:pt x="28" y="52"/>
                    </a:cubicBezTo>
                    <a:cubicBezTo>
                      <a:pt x="28" y="52"/>
                      <a:pt x="29" y="52"/>
                      <a:pt x="29" y="51"/>
                    </a:cubicBezTo>
                    <a:cubicBezTo>
                      <a:pt x="43" y="32"/>
                      <a:pt x="73" y="43"/>
                      <a:pt x="88" y="53"/>
                    </a:cubicBezTo>
                    <a:cubicBezTo>
                      <a:pt x="102" y="61"/>
                      <a:pt x="113" y="71"/>
                      <a:pt x="127" y="78"/>
                    </a:cubicBezTo>
                    <a:cubicBezTo>
                      <a:pt x="126" y="78"/>
                      <a:pt x="125" y="79"/>
                      <a:pt x="125" y="80"/>
                    </a:cubicBezTo>
                    <a:cubicBezTo>
                      <a:pt x="125" y="83"/>
                      <a:pt x="128" y="86"/>
                      <a:pt x="130" y="88"/>
                    </a:cubicBezTo>
                    <a:cubicBezTo>
                      <a:pt x="132" y="89"/>
                      <a:pt x="137" y="92"/>
                      <a:pt x="139" y="91"/>
                    </a:cubicBezTo>
                    <a:cubicBezTo>
                      <a:pt x="142" y="90"/>
                      <a:pt x="141" y="87"/>
                      <a:pt x="140" y="85"/>
                    </a:cubicBezTo>
                    <a:cubicBezTo>
                      <a:pt x="138" y="82"/>
                      <a:pt x="133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9" y="77"/>
                    </a:cubicBezTo>
                    <a:cubicBezTo>
                      <a:pt x="103" y="56"/>
                      <a:pt x="67" y="28"/>
                      <a:pt x="35" y="44"/>
                    </a:cubicBezTo>
                    <a:cubicBezTo>
                      <a:pt x="36" y="43"/>
                      <a:pt x="37" y="42"/>
                      <a:pt x="38" y="41"/>
                    </a:cubicBezTo>
                    <a:cubicBezTo>
                      <a:pt x="38" y="41"/>
                      <a:pt x="39" y="40"/>
                      <a:pt x="39" y="40"/>
                    </a:cubicBezTo>
                    <a:cubicBezTo>
                      <a:pt x="45" y="35"/>
                      <a:pt x="52" y="31"/>
                      <a:pt x="61" y="32"/>
                    </a:cubicBezTo>
                    <a:cubicBezTo>
                      <a:pt x="64" y="32"/>
                      <a:pt x="67" y="32"/>
                      <a:pt x="70" y="33"/>
                    </a:cubicBezTo>
                    <a:cubicBezTo>
                      <a:pt x="70" y="34"/>
                      <a:pt x="71" y="34"/>
                      <a:pt x="72" y="34"/>
                    </a:cubicBezTo>
                    <a:cubicBezTo>
                      <a:pt x="85" y="37"/>
                      <a:pt x="96" y="44"/>
                      <a:pt x="106" y="52"/>
                    </a:cubicBezTo>
                    <a:close/>
                    <a:moveTo>
                      <a:pt x="135" y="84"/>
                    </a:moveTo>
                    <a:cubicBezTo>
                      <a:pt x="136" y="84"/>
                      <a:pt x="142" y="89"/>
                      <a:pt x="136" y="88"/>
                    </a:cubicBezTo>
                    <a:cubicBezTo>
                      <a:pt x="133" y="87"/>
                      <a:pt x="129" y="83"/>
                      <a:pt x="129" y="80"/>
                    </a:cubicBezTo>
                    <a:cubicBezTo>
                      <a:pt x="131" y="82"/>
                      <a:pt x="133" y="82"/>
                      <a:pt x="135" y="84"/>
                    </a:cubicBezTo>
                    <a:close/>
                    <a:moveTo>
                      <a:pt x="226" y="103"/>
                    </a:moveTo>
                    <a:cubicBezTo>
                      <a:pt x="225" y="104"/>
                      <a:pt x="224" y="105"/>
                      <a:pt x="224" y="106"/>
                    </a:cubicBezTo>
                    <a:cubicBezTo>
                      <a:pt x="216" y="101"/>
                      <a:pt x="207" y="96"/>
                      <a:pt x="198" y="95"/>
                    </a:cubicBezTo>
                    <a:cubicBezTo>
                      <a:pt x="195" y="95"/>
                      <a:pt x="186" y="95"/>
                      <a:pt x="182" y="94"/>
                    </a:cubicBezTo>
                    <a:cubicBezTo>
                      <a:pt x="165" y="88"/>
                      <a:pt x="143" y="63"/>
                      <a:pt x="133" y="56"/>
                    </a:cubicBezTo>
                    <a:cubicBezTo>
                      <a:pt x="125" y="49"/>
                      <a:pt x="110" y="37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95" y="40"/>
                      <a:pt x="93" y="38"/>
                      <a:pt x="90" y="37"/>
                    </a:cubicBezTo>
                    <a:cubicBezTo>
                      <a:pt x="105" y="15"/>
                      <a:pt x="152" y="61"/>
                      <a:pt x="163" y="70"/>
                    </a:cubicBezTo>
                    <a:cubicBezTo>
                      <a:pt x="171" y="76"/>
                      <a:pt x="179" y="82"/>
                      <a:pt x="188" y="86"/>
                    </a:cubicBezTo>
                    <a:cubicBezTo>
                      <a:pt x="199" y="92"/>
                      <a:pt x="216" y="92"/>
                      <a:pt x="225" y="101"/>
                    </a:cubicBezTo>
                    <a:moveTo>
                      <a:pt x="198" y="94"/>
                    </a:moveTo>
                    <a:cubicBezTo>
                      <a:pt x="198" y="94"/>
                      <a:pt x="198" y="94"/>
                      <a:pt x="198" y="9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8" name="Freeform 653"/>
              <p:cNvSpPr>
                <a:spLocks noEditPoints="1"/>
              </p:cNvSpPr>
              <p:nvPr/>
            </p:nvSpPr>
            <p:spPr>
              <a:xfrm>
                <a:off x="9683750" y="0"/>
                <a:ext cx="787400" cy="11033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2" h="143">
                    <a:moveTo>
                      <a:pt x="29" y="106"/>
                    </a:moveTo>
                    <a:cubicBezTo>
                      <a:pt x="35" y="95"/>
                      <a:pt x="42" y="84"/>
                      <a:pt x="48" y="73"/>
                    </a:cubicBezTo>
                    <a:cubicBezTo>
                      <a:pt x="49" y="73"/>
                      <a:pt x="50" y="71"/>
                      <a:pt x="50" y="70"/>
                    </a:cubicBezTo>
                    <a:cubicBezTo>
                      <a:pt x="56" y="72"/>
                      <a:pt x="60" y="74"/>
                      <a:pt x="69" y="73"/>
                    </a:cubicBezTo>
                    <a:cubicBezTo>
                      <a:pt x="79" y="72"/>
                      <a:pt x="89" y="65"/>
                      <a:pt x="95" y="57"/>
                    </a:cubicBezTo>
                    <a:cubicBezTo>
                      <a:pt x="100" y="48"/>
                      <a:pt x="102" y="35"/>
                      <a:pt x="99" y="25"/>
                    </a:cubicBezTo>
                    <a:cubicBezTo>
                      <a:pt x="97" y="19"/>
                      <a:pt x="92" y="16"/>
                      <a:pt x="87" y="12"/>
                    </a:cubicBezTo>
                    <a:cubicBezTo>
                      <a:pt x="83" y="9"/>
                      <a:pt x="81" y="8"/>
                      <a:pt x="77" y="5"/>
                    </a:cubicBezTo>
                    <a:cubicBezTo>
                      <a:pt x="76" y="5"/>
                      <a:pt x="75" y="4"/>
                      <a:pt x="74" y="4"/>
                    </a:cubicBezTo>
                    <a:cubicBezTo>
                      <a:pt x="68" y="1"/>
                      <a:pt x="62" y="0"/>
                      <a:pt x="55" y="1"/>
                    </a:cubicBezTo>
                    <a:cubicBezTo>
                      <a:pt x="46" y="2"/>
                      <a:pt x="38" y="6"/>
                      <a:pt x="33" y="13"/>
                    </a:cubicBezTo>
                    <a:cubicBezTo>
                      <a:pt x="21" y="28"/>
                      <a:pt x="22" y="52"/>
                      <a:pt x="39" y="64"/>
                    </a:cubicBezTo>
                    <a:cubicBezTo>
                      <a:pt x="39" y="65"/>
                      <a:pt x="38" y="65"/>
                      <a:pt x="37" y="66"/>
                    </a:cubicBezTo>
                    <a:cubicBezTo>
                      <a:pt x="37" y="66"/>
                      <a:pt x="37" y="66"/>
                      <a:pt x="37" y="67"/>
                    </a:cubicBezTo>
                    <a:cubicBezTo>
                      <a:pt x="35" y="71"/>
                      <a:pt x="33" y="75"/>
                      <a:pt x="31" y="78"/>
                    </a:cubicBezTo>
                    <a:cubicBezTo>
                      <a:pt x="33" y="75"/>
                      <a:pt x="35" y="72"/>
                      <a:pt x="38" y="69"/>
                    </a:cubicBezTo>
                    <a:cubicBezTo>
                      <a:pt x="39" y="71"/>
                      <a:pt x="41" y="72"/>
                      <a:pt x="43" y="73"/>
                    </a:cubicBezTo>
                    <a:cubicBezTo>
                      <a:pt x="44" y="74"/>
                      <a:pt x="45" y="74"/>
                      <a:pt x="46" y="74"/>
                    </a:cubicBezTo>
                    <a:cubicBezTo>
                      <a:pt x="39" y="85"/>
                      <a:pt x="32" y="97"/>
                      <a:pt x="26" y="109"/>
                    </a:cubicBezTo>
                    <a:cubicBezTo>
                      <a:pt x="22" y="115"/>
                      <a:pt x="19" y="121"/>
                      <a:pt x="15" y="127"/>
                    </a:cubicBezTo>
                    <a:cubicBezTo>
                      <a:pt x="12" y="131"/>
                      <a:pt x="3" y="143"/>
                      <a:pt x="1" y="131"/>
                    </a:cubicBezTo>
                    <a:cubicBezTo>
                      <a:pt x="1" y="131"/>
                      <a:pt x="2" y="131"/>
                      <a:pt x="2" y="131"/>
                    </a:cubicBezTo>
                    <a:cubicBezTo>
                      <a:pt x="7" y="122"/>
                      <a:pt x="11" y="112"/>
                      <a:pt x="16" y="103"/>
                    </a:cubicBezTo>
                    <a:cubicBezTo>
                      <a:pt x="11" y="112"/>
                      <a:pt x="5" y="120"/>
                      <a:pt x="0" y="129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6" y="140"/>
                      <a:pt x="11" y="137"/>
                    </a:cubicBezTo>
                    <a:cubicBezTo>
                      <a:pt x="14" y="134"/>
                      <a:pt x="17" y="127"/>
                      <a:pt x="19" y="123"/>
                    </a:cubicBezTo>
                    <a:cubicBezTo>
                      <a:pt x="22" y="118"/>
                      <a:pt x="26" y="112"/>
                      <a:pt x="29" y="106"/>
                    </a:cubicBezTo>
                    <a:close/>
                    <a:moveTo>
                      <a:pt x="77" y="7"/>
                    </a:moveTo>
                    <a:cubicBezTo>
                      <a:pt x="88" y="13"/>
                      <a:pt x="97" y="36"/>
                      <a:pt x="87" y="51"/>
                    </a:cubicBezTo>
                    <a:cubicBezTo>
                      <a:pt x="78" y="65"/>
                      <a:pt x="61" y="71"/>
                      <a:pt x="46" y="65"/>
                    </a:cubicBezTo>
                    <a:cubicBezTo>
                      <a:pt x="37" y="55"/>
                      <a:pt x="34" y="43"/>
                      <a:pt x="40" y="30"/>
                    </a:cubicBezTo>
                    <a:cubicBezTo>
                      <a:pt x="45" y="15"/>
                      <a:pt x="60" y="4"/>
                      <a:pt x="76" y="7"/>
                    </a:cubicBezTo>
                    <a:cubicBezTo>
                      <a:pt x="76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lose/>
                    <a:moveTo>
                      <a:pt x="37" y="24"/>
                    </a:moveTo>
                    <a:cubicBezTo>
                      <a:pt x="42" y="12"/>
                      <a:pt x="54" y="5"/>
                      <a:pt x="66" y="5"/>
                    </a:cubicBezTo>
                    <a:cubicBezTo>
                      <a:pt x="56" y="6"/>
                      <a:pt x="47" y="14"/>
                      <a:pt x="42" y="23"/>
                    </a:cubicBezTo>
                    <a:cubicBezTo>
                      <a:pt x="33" y="36"/>
                      <a:pt x="33" y="53"/>
                      <a:pt x="44" y="65"/>
                    </a:cubicBezTo>
                    <a:cubicBezTo>
                      <a:pt x="44" y="65"/>
                      <a:pt x="44" y="64"/>
                      <a:pt x="43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30" y="52"/>
                      <a:pt x="30" y="38"/>
                      <a:pt x="37" y="24"/>
                    </a:cubicBezTo>
                    <a:close/>
                    <a:moveTo>
                      <a:pt x="44" y="72"/>
                    </a:moveTo>
                    <a:cubicBezTo>
                      <a:pt x="42" y="72"/>
                      <a:pt x="40" y="70"/>
                      <a:pt x="39" y="69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9" y="66"/>
                      <a:pt x="39" y="66"/>
                      <a:pt x="40" y="65"/>
                    </a:cubicBezTo>
                    <a:cubicBezTo>
                      <a:pt x="40" y="65"/>
                      <a:pt x="40" y="65"/>
                      <a:pt x="40" y="64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4" y="67"/>
                      <a:pt x="45" y="68"/>
                      <a:pt x="48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9" y="72"/>
                      <a:pt x="46" y="73"/>
                      <a:pt x="44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9" name="Freeform 654"/>
              <p:cNvSpPr/>
              <p:nvPr/>
            </p:nvSpPr>
            <p:spPr>
              <a:xfrm>
                <a:off x="9807575" y="601663"/>
                <a:ext cx="115888" cy="1936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5" h="25">
                    <a:moveTo>
                      <a:pt x="0" y="25"/>
                    </a:moveTo>
                    <a:cubicBezTo>
                      <a:pt x="6" y="17"/>
                      <a:pt x="10" y="9"/>
                      <a:pt x="15" y="0"/>
                    </a:cubicBezTo>
                    <a:cubicBezTo>
                      <a:pt x="10" y="8"/>
                      <a:pt x="5" y="16"/>
                      <a:pt x="0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0" name="Freeform 655"/>
              <p:cNvSpPr>
                <a:spLocks noEditPoints="1"/>
              </p:cNvSpPr>
              <p:nvPr/>
            </p:nvSpPr>
            <p:spPr>
              <a:xfrm>
                <a:off x="9891713" y="563563"/>
                <a:ext cx="107950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27">
                    <a:moveTo>
                      <a:pt x="14" y="2"/>
                    </a:moveTo>
                    <a:cubicBezTo>
                      <a:pt x="13" y="2"/>
                      <a:pt x="11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12" y="4"/>
                      <a:pt x="8" y="10"/>
                      <a:pt x="7" y="13"/>
                    </a:cubicBezTo>
                    <a:cubicBezTo>
                      <a:pt x="5" y="17"/>
                      <a:pt x="3" y="22"/>
                      <a:pt x="1" y="26"/>
                    </a:cubicBezTo>
                    <a:cubicBezTo>
                      <a:pt x="0" y="26"/>
                      <a:pt x="1" y="27"/>
                      <a:pt x="2" y="26"/>
                    </a:cubicBezTo>
                    <a:cubicBezTo>
                      <a:pt x="6" y="19"/>
                      <a:pt x="11" y="11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9" y="11"/>
                      <a:pt x="9" y="12"/>
                    </a:cubicBezTo>
                    <a:cubicBezTo>
                      <a:pt x="9" y="11"/>
                      <a:pt x="9" y="10"/>
                      <a:pt x="10" y="9"/>
                    </a:cubicBezTo>
                    <a:cubicBezTo>
                      <a:pt x="11" y="7"/>
                      <a:pt x="12" y="5"/>
                      <a:pt x="12" y="3"/>
                    </a:cubicBezTo>
                    <a:cubicBezTo>
                      <a:pt x="13" y="4"/>
                      <a:pt x="12" y="2"/>
                      <a:pt x="13" y="4"/>
                    </a:cubicBezTo>
                    <a:cubicBezTo>
                      <a:pt x="13" y="5"/>
                      <a:pt x="11" y="7"/>
                      <a:pt x="1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1" name="Freeform 656"/>
              <p:cNvSpPr>
                <a:spLocks noEditPoints="1"/>
              </p:cNvSpPr>
              <p:nvPr/>
            </p:nvSpPr>
            <p:spPr>
              <a:xfrm>
                <a:off x="661988" y="3025776"/>
                <a:ext cx="12382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8">
                    <a:moveTo>
                      <a:pt x="1" y="5"/>
                    </a:moveTo>
                    <a:cubicBezTo>
                      <a:pt x="0" y="7"/>
                      <a:pt x="2" y="11"/>
                      <a:pt x="3" y="13"/>
                    </a:cubicBezTo>
                    <a:cubicBezTo>
                      <a:pt x="3" y="15"/>
                      <a:pt x="3" y="16"/>
                      <a:pt x="5" y="16"/>
                    </a:cubicBezTo>
                    <a:cubicBezTo>
                      <a:pt x="7" y="17"/>
                      <a:pt x="11" y="18"/>
                      <a:pt x="13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3"/>
                      <a:pt x="15" y="11"/>
                      <a:pt x="15" y="9"/>
                    </a:cubicBezTo>
                    <a:cubicBezTo>
                      <a:pt x="14" y="7"/>
                      <a:pt x="12" y="3"/>
                      <a:pt x="12" y="1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7" y="0"/>
                      <a:pt x="1" y="1"/>
                      <a:pt x="1" y="5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1" y="2"/>
                    </a:cubicBezTo>
                    <a:cubicBezTo>
                      <a:pt x="13" y="3"/>
                      <a:pt x="14" y="9"/>
                      <a:pt x="14" y="11"/>
                    </a:cubicBezTo>
                    <a:cubicBezTo>
                      <a:pt x="14" y="12"/>
                      <a:pt x="14" y="15"/>
                      <a:pt x="12" y="16"/>
                    </a:cubicBezTo>
                    <a:cubicBezTo>
                      <a:pt x="11" y="16"/>
                      <a:pt x="9" y="15"/>
                      <a:pt x="8" y="15"/>
                    </a:cubicBezTo>
                    <a:cubicBezTo>
                      <a:pt x="5" y="14"/>
                      <a:pt x="4" y="13"/>
                      <a:pt x="4" y="10"/>
                    </a:cubicBezTo>
                    <a:cubicBezTo>
                      <a:pt x="4" y="9"/>
                      <a:pt x="2" y="7"/>
                      <a:pt x="3" y="5"/>
                    </a:cubicBezTo>
                    <a:cubicBezTo>
                      <a:pt x="3" y="3"/>
                      <a:pt x="8" y="2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2" name="Freeform 657"/>
              <p:cNvSpPr>
                <a:spLocks noEditPoints="1"/>
              </p:cNvSpPr>
              <p:nvPr/>
            </p:nvSpPr>
            <p:spPr>
              <a:xfrm>
                <a:off x="615950" y="3195638"/>
                <a:ext cx="857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2">
                    <a:moveTo>
                      <a:pt x="9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5" y="2"/>
                      <a:pt x="5" y="3"/>
                    </a:cubicBezTo>
                    <a:cubicBezTo>
                      <a:pt x="2" y="5"/>
                      <a:pt x="0" y="8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5" y="12"/>
                      <a:pt x="8" y="11"/>
                      <a:pt x="10" y="8"/>
                    </a:cubicBezTo>
                    <a:cubicBezTo>
                      <a:pt x="11" y="6"/>
                      <a:pt x="11" y="2"/>
                      <a:pt x="9" y="1"/>
                    </a:cubicBezTo>
                    <a:close/>
                    <a:moveTo>
                      <a:pt x="9" y="6"/>
                    </a:move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0"/>
                      <a:pt x="3" y="11"/>
                    </a:cubicBezTo>
                    <a:cubicBezTo>
                      <a:pt x="1" y="11"/>
                      <a:pt x="2" y="9"/>
                      <a:pt x="2" y="8"/>
                    </a:cubicBezTo>
                    <a:cubicBezTo>
                      <a:pt x="3" y="6"/>
                      <a:pt x="5" y="4"/>
                      <a:pt x="6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153" name="矩形 664"/>
          <p:cNvSpPr/>
          <p:nvPr/>
        </p:nvSpPr>
        <p:spPr>
          <a:xfrm>
            <a:off x="2714625" y="2019300"/>
            <a:ext cx="6751638" cy="2082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154" name="文本框 665"/>
          <p:cNvSpPr/>
          <p:nvPr/>
        </p:nvSpPr>
        <p:spPr>
          <a:xfrm>
            <a:off x="4956175" y="2487613"/>
            <a:ext cx="2420938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4400" b="1" dirty="0">
                <a:solidFill>
                  <a:srgbClr val="2052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成果展示</a:t>
            </a:r>
          </a:p>
        </p:txBody>
      </p:sp>
      <p:sp>
        <p:nvSpPr>
          <p:cNvPr id="29155" name="直接连接符 669"/>
          <p:cNvSpPr/>
          <p:nvPr/>
        </p:nvSpPr>
        <p:spPr>
          <a:xfrm>
            <a:off x="3351213" y="3240088"/>
            <a:ext cx="5468937" cy="0"/>
          </a:xfrm>
          <a:prstGeom prst="line">
            <a:avLst/>
          </a:prstGeom>
          <a:ln w="6350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156" name="组合 5"/>
          <p:cNvGrpSpPr/>
          <p:nvPr/>
        </p:nvGrpSpPr>
        <p:grpSpPr>
          <a:xfrm>
            <a:off x="4478338" y="4184650"/>
            <a:ext cx="3235325" cy="1927225"/>
            <a:chOff x="0" y="0"/>
            <a:chExt cx="2513012" cy="1657351"/>
          </a:xfrm>
        </p:grpSpPr>
        <p:grpSp>
          <p:nvGrpSpPr>
            <p:cNvPr id="29157" name="组合 518"/>
            <p:cNvGrpSpPr/>
            <p:nvPr/>
          </p:nvGrpSpPr>
          <p:grpSpPr>
            <a:xfrm>
              <a:off x="0" y="0"/>
              <a:ext cx="2513012" cy="1657351"/>
              <a:chOff x="0" y="0"/>
              <a:chExt cx="2513012" cy="1657351"/>
            </a:xfrm>
          </p:grpSpPr>
          <p:sp>
            <p:nvSpPr>
              <p:cNvPr id="29158" name="Freeform 5"/>
              <p:cNvSpPr/>
              <p:nvPr/>
            </p:nvSpPr>
            <p:spPr>
              <a:xfrm>
                <a:off x="30162" y="1603375"/>
                <a:ext cx="24368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6" h="1">
                    <a:moveTo>
                      <a:pt x="0" y="0"/>
                    </a:moveTo>
                    <a:cubicBezTo>
                      <a:pt x="105" y="0"/>
                      <a:pt x="211" y="0"/>
                      <a:pt x="31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9" name="Freeform 6"/>
              <p:cNvSpPr/>
              <p:nvPr/>
            </p:nvSpPr>
            <p:spPr>
              <a:xfrm>
                <a:off x="14287" y="1557338"/>
                <a:ext cx="2468563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0" h="13">
                    <a:moveTo>
                      <a:pt x="2" y="8"/>
                    </a:moveTo>
                    <a:cubicBezTo>
                      <a:pt x="54" y="13"/>
                      <a:pt x="108" y="9"/>
                      <a:pt x="160" y="9"/>
                    </a:cubicBezTo>
                    <a:cubicBezTo>
                      <a:pt x="186" y="9"/>
                      <a:pt x="213" y="9"/>
                      <a:pt x="239" y="9"/>
                    </a:cubicBezTo>
                    <a:cubicBezTo>
                      <a:pt x="265" y="9"/>
                      <a:pt x="293" y="12"/>
                      <a:pt x="318" y="8"/>
                    </a:cubicBezTo>
                    <a:cubicBezTo>
                      <a:pt x="320" y="8"/>
                      <a:pt x="320" y="5"/>
                      <a:pt x="318" y="5"/>
                    </a:cubicBezTo>
                    <a:cubicBezTo>
                      <a:pt x="295" y="1"/>
                      <a:pt x="270" y="4"/>
                      <a:pt x="247" y="4"/>
                    </a:cubicBezTo>
                    <a:cubicBezTo>
                      <a:pt x="218" y="4"/>
                      <a:pt x="189" y="4"/>
                      <a:pt x="160" y="4"/>
                    </a:cubicBezTo>
                    <a:cubicBezTo>
                      <a:pt x="108" y="4"/>
                      <a:pt x="54" y="0"/>
                      <a:pt x="2" y="5"/>
                    </a:cubicBezTo>
                    <a:cubicBezTo>
                      <a:pt x="0" y="5"/>
                      <a:pt x="0" y="8"/>
                      <a:pt x="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0" name="Freeform 7"/>
              <p:cNvSpPr/>
              <p:nvPr/>
            </p:nvSpPr>
            <p:spPr>
              <a:xfrm>
                <a:off x="46037" y="38100"/>
                <a:ext cx="2428875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5" h="1">
                    <a:moveTo>
                      <a:pt x="0" y="0"/>
                    </a:moveTo>
                    <a:cubicBezTo>
                      <a:pt x="105" y="0"/>
                      <a:pt x="210" y="0"/>
                      <a:pt x="31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1" name="Freeform 8"/>
              <p:cNvSpPr/>
              <p:nvPr/>
            </p:nvSpPr>
            <p:spPr>
              <a:xfrm>
                <a:off x="14287" y="0"/>
                <a:ext cx="2476500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1" h="11">
                    <a:moveTo>
                      <a:pt x="5" y="9"/>
                    </a:moveTo>
                    <a:cubicBezTo>
                      <a:pt x="29" y="4"/>
                      <a:pt x="58" y="8"/>
                      <a:pt x="83" y="8"/>
                    </a:cubicBezTo>
                    <a:cubicBezTo>
                      <a:pt x="109" y="8"/>
                      <a:pt x="136" y="8"/>
                      <a:pt x="162" y="8"/>
                    </a:cubicBezTo>
                    <a:cubicBezTo>
                      <a:pt x="214" y="8"/>
                      <a:pt x="267" y="11"/>
                      <a:pt x="319" y="7"/>
                    </a:cubicBezTo>
                    <a:cubicBezTo>
                      <a:pt x="321" y="7"/>
                      <a:pt x="321" y="4"/>
                      <a:pt x="319" y="4"/>
                    </a:cubicBezTo>
                    <a:cubicBezTo>
                      <a:pt x="270" y="0"/>
                      <a:pt x="219" y="3"/>
                      <a:pt x="170" y="3"/>
                    </a:cubicBezTo>
                    <a:cubicBezTo>
                      <a:pt x="143" y="3"/>
                      <a:pt x="117" y="3"/>
                      <a:pt x="91" y="3"/>
                    </a:cubicBezTo>
                    <a:cubicBezTo>
                      <a:pt x="64" y="3"/>
                      <a:pt x="32" y="8"/>
                      <a:pt x="5" y="2"/>
                    </a:cubicBezTo>
                    <a:cubicBezTo>
                      <a:pt x="0" y="1"/>
                      <a:pt x="0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2" name="Freeform 9"/>
              <p:cNvSpPr/>
              <p:nvPr/>
            </p:nvSpPr>
            <p:spPr>
              <a:xfrm>
                <a:off x="2466975" y="60325"/>
                <a:ext cx="1" cy="1520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97">
                    <a:moveTo>
                      <a:pt x="0" y="0"/>
                    </a:moveTo>
                    <a:cubicBezTo>
                      <a:pt x="0" y="66"/>
                      <a:pt x="0" y="131"/>
                      <a:pt x="0" y="19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3" name="Freeform 10"/>
              <p:cNvSpPr/>
              <p:nvPr/>
            </p:nvSpPr>
            <p:spPr>
              <a:xfrm>
                <a:off x="2420937" y="46038"/>
                <a:ext cx="92075" cy="1549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201">
                    <a:moveTo>
                      <a:pt x="5" y="2"/>
                    </a:moveTo>
                    <a:cubicBezTo>
                      <a:pt x="2" y="33"/>
                      <a:pt x="4" y="65"/>
                      <a:pt x="4" y="97"/>
                    </a:cubicBezTo>
                    <a:cubicBezTo>
                      <a:pt x="4" y="130"/>
                      <a:pt x="0" y="166"/>
                      <a:pt x="5" y="199"/>
                    </a:cubicBezTo>
                    <a:cubicBezTo>
                      <a:pt x="5" y="201"/>
                      <a:pt x="7" y="200"/>
                      <a:pt x="7" y="199"/>
                    </a:cubicBezTo>
                    <a:cubicBezTo>
                      <a:pt x="12" y="169"/>
                      <a:pt x="9" y="135"/>
                      <a:pt x="9" y="104"/>
                    </a:cubicBezTo>
                    <a:cubicBezTo>
                      <a:pt x="8" y="70"/>
                      <a:pt x="10" y="35"/>
                      <a:pt x="7" y="2"/>
                    </a:cubicBezTo>
                    <a:cubicBezTo>
                      <a:pt x="7" y="1"/>
                      <a:pt x="5" y="0"/>
                      <a:pt x="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4" name="Freeform 11"/>
              <p:cNvSpPr/>
              <p:nvPr/>
            </p:nvSpPr>
            <p:spPr>
              <a:xfrm>
                <a:off x="38100" y="1519238"/>
                <a:ext cx="2428875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5" h="1">
                    <a:moveTo>
                      <a:pt x="0" y="0"/>
                    </a:moveTo>
                    <a:cubicBezTo>
                      <a:pt x="105" y="0"/>
                      <a:pt x="210" y="0"/>
                      <a:pt x="31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5" name="Freeform 12"/>
              <p:cNvSpPr/>
              <p:nvPr/>
            </p:nvSpPr>
            <p:spPr>
              <a:xfrm>
                <a:off x="22225" y="1473200"/>
                <a:ext cx="24606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9" h="12">
                    <a:moveTo>
                      <a:pt x="2" y="7"/>
                    </a:moveTo>
                    <a:cubicBezTo>
                      <a:pt x="54" y="9"/>
                      <a:pt x="107" y="9"/>
                      <a:pt x="159" y="9"/>
                    </a:cubicBezTo>
                    <a:cubicBezTo>
                      <a:pt x="186" y="9"/>
                      <a:pt x="212" y="9"/>
                      <a:pt x="238" y="9"/>
                    </a:cubicBezTo>
                    <a:cubicBezTo>
                      <a:pt x="264" y="9"/>
                      <a:pt x="292" y="12"/>
                      <a:pt x="317" y="7"/>
                    </a:cubicBezTo>
                    <a:cubicBezTo>
                      <a:pt x="318" y="7"/>
                      <a:pt x="319" y="5"/>
                      <a:pt x="317" y="4"/>
                    </a:cubicBezTo>
                    <a:cubicBezTo>
                      <a:pt x="294" y="0"/>
                      <a:pt x="269" y="3"/>
                      <a:pt x="246" y="3"/>
                    </a:cubicBezTo>
                    <a:cubicBezTo>
                      <a:pt x="220" y="3"/>
                      <a:pt x="193" y="3"/>
                      <a:pt x="167" y="3"/>
                    </a:cubicBezTo>
                    <a:cubicBezTo>
                      <a:pt x="112" y="3"/>
                      <a:pt x="57" y="2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6" name="Freeform 13"/>
              <p:cNvSpPr/>
              <p:nvPr/>
            </p:nvSpPr>
            <p:spPr>
              <a:xfrm>
                <a:off x="38100" y="46038"/>
                <a:ext cx="1" cy="15573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202">
                    <a:moveTo>
                      <a:pt x="0" y="0"/>
                    </a:moveTo>
                    <a:cubicBezTo>
                      <a:pt x="0" y="67"/>
                      <a:pt x="0" y="134"/>
                      <a:pt x="0" y="20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7" name="Freeform 14"/>
              <p:cNvSpPr/>
              <p:nvPr/>
            </p:nvSpPr>
            <p:spPr>
              <a:xfrm>
                <a:off x="0" y="14288"/>
                <a:ext cx="68263" cy="1597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207">
                    <a:moveTo>
                      <a:pt x="1" y="5"/>
                    </a:moveTo>
                    <a:cubicBezTo>
                      <a:pt x="5" y="21"/>
                      <a:pt x="2" y="41"/>
                      <a:pt x="2" y="58"/>
                    </a:cubicBezTo>
                    <a:cubicBezTo>
                      <a:pt x="2" y="74"/>
                      <a:pt x="2" y="89"/>
                      <a:pt x="2" y="105"/>
                    </a:cubicBezTo>
                    <a:cubicBezTo>
                      <a:pt x="2" y="138"/>
                      <a:pt x="1" y="172"/>
                      <a:pt x="4" y="206"/>
                    </a:cubicBezTo>
                    <a:cubicBezTo>
                      <a:pt x="4" y="207"/>
                      <a:pt x="6" y="207"/>
                      <a:pt x="6" y="206"/>
                    </a:cubicBezTo>
                    <a:cubicBezTo>
                      <a:pt x="8" y="175"/>
                      <a:pt x="8" y="144"/>
                      <a:pt x="8" y="113"/>
                    </a:cubicBezTo>
                    <a:cubicBezTo>
                      <a:pt x="8" y="97"/>
                      <a:pt x="8" y="82"/>
                      <a:pt x="7" y="66"/>
                    </a:cubicBezTo>
                    <a:cubicBezTo>
                      <a:pt x="7" y="47"/>
                      <a:pt x="4" y="24"/>
                      <a:pt x="8" y="5"/>
                    </a:cubicBezTo>
                    <a:cubicBezTo>
                      <a:pt x="9" y="0"/>
                      <a:pt x="0" y="0"/>
                      <a:pt x="1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8" name="Freeform 15"/>
              <p:cNvSpPr/>
              <p:nvPr/>
            </p:nvSpPr>
            <p:spPr>
              <a:xfrm>
                <a:off x="985837" y="685800"/>
                <a:ext cx="1778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9">
                    <a:moveTo>
                      <a:pt x="22" y="8"/>
                    </a:moveTo>
                    <a:cubicBezTo>
                      <a:pt x="22" y="2"/>
                      <a:pt x="15" y="0"/>
                      <a:pt x="10" y="2"/>
                    </a:cubicBezTo>
                    <a:cubicBezTo>
                      <a:pt x="7" y="3"/>
                      <a:pt x="5" y="5"/>
                      <a:pt x="3" y="7"/>
                    </a:cubicBezTo>
                    <a:cubicBezTo>
                      <a:pt x="1" y="9"/>
                      <a:pt x="0" y="12"/>
                      <a:pt x="0" y="15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2" y="24"/>
                      <a:pt x="10" y="29"/>
                      <a:pt x="17" y="23"/>
                    </a:cubicBezTo>
                    <a:cubicBezTo>
                      <a:pt x="21" y="19"/>
                      <a:pt x="23" y="13"/>
                      <a:pt x="22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9" name="Freeform 16"/>
              <p:cNvSpPr/>
              <p:nvPr/>
            </p:nvSpPr>
            <p:spPr>
              <a:xfrm>
                <a:off x="1657350" y="400050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0" name="Freeform 17"/>
              <p:cNvSpPr/>
              <p:nvPr/>
            </p:nvSpPr>
            <p:spPr>
              <a:xfrm>
                <a:off x="1379537" y="925513"/>
                <a:ext cx="161925" cy="2381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31">
                    <a:moveTo>
                      <a:pt x="1" y="13"/>
                    </a:moveTo>
                    <a:cubicBezTo>
                      <a:pt x="0" y="15"/>
                      <a:pt x="0" y="18"/>
                      <a:pt x="1" y="21"/>
                    </a:cubicBezTo>
                    <a:cubicBezTo>
                      <a:pt x="1" y="22"/>
                      <a:pt x="1" y="25"/>
                      <a:pt x="2" y="27"/>
                    </a:cubicBezTo>
                    <a:cubicBezTo>
                      <a:pt x="6" y="30"/>
                      <a:pt x="11" y="31"/>
                      <a:pt x="16" y="28"/>
                    </a:cubicBezTo>
                    <a:cubicBezTo>
                      <a:pt x="21" y="23"/>
                      <a:pt x="19" y="14"/>
                      <a:pt x="16" y="9"/>
                    </a:cubicBezTo>
                    <a:cubicBezTo>
                      <a:pt x="11" y="0"/>
                      <a:pt x="3" y="6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1" name="Freeform 18"/>
              <p:cNvSpPr/>
              <p:nvPr/>
            </p:nvSpPr>
            <p:spPr>
              <a:xfrm>
                <a:off x="423862" y="585788"/>
                <a:ext cx="13017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0">
                    <a:moveTo>
                      <a:pt x="8" y="1"/>
                    </a:moveTo>
                    <a:cubicBezTo>
                      <a:pt x="6" y="2"/>
                      <a:pt x="3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2" y="9"/>
                      <a:pt x="3" y="15"/>
                      <a:pt x="3" y="20"/>
                    </a:cubicBezTo>
                    <a:cubicBezTo>
                      <a:pt x="4" y="20"/>
                      <a:pt x="5" y="19"/>
                      <a:pt x="6" y="19"/>
                    </a:cubicBezTo>
                    <a:cubicBezTo>
                      <a:pt x="10" y="17"/>
                      <a:pt x="17" y="12"/>
                      <a:pt x="17" y="7"/>
                    </a:cubicBezTo>
                    <a:cubicBezTo>
                      <a:pt x="17" y="1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2" name="Freeform 19"/>
              <p:cNvSpPr/>
              <p:nvPr/>
            </p:nvSpPr>
            <p:spPr>
              <a:xfrm>
                <a:off x="639762" y="431800"/>
                <a:ext cx="84138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8">
                    <a:moveTo>
                      <a:pt x="11" y="12"/>
                    </a:moveTo>
                    <a:cubicBezTo>
                      <a:pt x="11" y="12"/>
                      <a:pt x="11" y="12"/>
                      <a:pt x="11" y="11"/>
                    </a:cubicBezTo>
                    <a:cubicBezTo>
                      <a:pt x="7" y="7"/>
                      <a:pt x="4" y="4"/>
                      <a:pt x="0" y="0"/>
                    </a:cubicBezTo>
                    <a:cubicBezTo>
                      <a:pt x="2" y="6"/>
                      <a:pt x="3" y="12"/>
                      <a:pt x="4" y="18"/>
                    </a:cubicBezTo>
                    <a:cubicBezTo>
                      <a:pt x="6" y="16"/>
                      <a:pt x="8" y="13"/>
                      <a:pt x="1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3" name="Freeform 20"/>
              <p:cNvSpPr/>
              <p:nvPr/>
            </p:nvSpPr>
            <p:spPr>
              <a:xfrm>
                <a:off x="269875" y="1433513"/>
                <a:ext cx="38100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5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4" name="Freeform 21"/>
              <p:cNvSpPr/>
              <p:nvPr/>
            </p:nvSpPr>
            <p:spPr>
              <a:xfrm>
                <a:off x="346075" y="431800"/>
                <a:ext cx="1619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20">
                    <a:moveTo>
                      <a:pt x="20" y="7"/>
                    </a:moveTo>
                    <a:cubicBezTo>
                      <a:pt x="19" y="0"/>
                      <a:pt x="6" y="5"/>
                      <a:pt x="0" y="7"/>
                    </a:cubicBezTo>
                    <a:cubicBezTo>
                      <a:pt x="3" y="11"/>
                      <a:pt x="6" y="15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10" y="18"/>
                      <a:pt x="13" y="17"/>
                      <a:pt x="16" y="16"/>
                    </a:cubicBezTo>
                    <a:cubicBezTo>
                      <a:pt x="19" y="14"/>
                      <a:pt x="21" y="11"/>
                      <a:pt x="2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5" name="Freeform 22"/>
              <p:cNvSpPr/>
              <p:nvPr/>
            </p:nvSpPr>
            <p:spPr>
              <a:xfrm>
                <a:off x="1633537" y="823913"/>
                <a:ext cx="147638" cy="2317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30">
                    <a:moveTo>
                      <a:pt x="3" y="25"/>
                    </a:moveTo>
                    <a:cubicBezTo>
                      <a:pt x="4" y="25"/>
                      <a:pt x="3" y="27"/>
                      <a:pt x="2" y="26"/>
                    </a:cubicBezTo>
                    <a:cubicBezTo>
                      <a:pt x="3" y="28"/>
                      <a:pt x="5" y="28"/>
                      <a:pt x="7" y="29"/>
                    </a:cubicBezTo>
                    <a:cubicBezTo>
                      <a:pt x="14" y="30"/>
                      <a:pt x="19" y="21"/>
                      <a:pt x="17" y="14"/>
                    </a:cubicBezTo>
                    <a:cubicBezTo>
                      <a:pt x="14" y="0"/>
                      <a:pt x="1" y="10"/>
                      <a:pt x="0" y="19"/>
                    </a:cubicBezTo>
                    <a:cubicBezTo>
                      <a:pt x="0" y="20"/>
                      <a:pt x="0" y="22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6" name="Freeform 23"/>
              <p:cNvSpPr>
                <a:spLocks noEditPoints="1"/>
              </p:cNvSpPr>
              <p:nvPr/>
            </p:nvSpPr>
            <p:spPr>
              <a:xfrm>
                <a:off x="1487487" y="307975"/>
                <a:ext cx="361950" cy="300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7" h="39">
                    <a:moveTo>
                      <a:pt x="43" y="22"/>
                    </a:moveTo>
                    <a:cubicBezTo>
                      <a:pt x="47" y="14"/>
                      <a:pt x="42" y="4"/>
                      <a:pt x="33" y="2"/>
                    </a:cubicBezTo>
                    <a:cubicBezTo>
                      <a:pt x="27" y="0"/>
                      <a:pt x="20" y="2"/>
                      <a:pt x="15" y="6"/>
                    </a:cubicBezTo>
                    <a:cubicBezTo>
                      <a:pt x="15" y="6"/>
                      <a:pt x="16" y="7"/>
                      <a:pt x="15" y="8"/>
                    </a:cubicBezTo>
                    <a:cubicBezTo>
                      <a:pt x="0" y="23"/>
                      <a:pt x="35" y="39"/>
                      <a:pt x="43" y="22"/>
                    </a:cubicBezTo>
                    <a:close/>
                    <a:moveTo>
                      <a:pt x="31" y="7"/>
                    </a:moveTo>
                    <a:cubicBezTo>
                      <a:pt x="31" y="6"/>
                      <a:pt x="32" y="6"/>
                      <a:pt x="32" y="6"/>
                    </a:cubicBezTo>
                    <a:cubicBezTo>
                      <a:pt x="33" y="6"/>
                      <a:pt x="34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8"/>
                      <a:pt x="36" y="8"/>
                      <a:pt x="36" y="9"/>
                    </a:cubicBezTo>
                    <a:cubicBezTo>
                      <a:pt x="36" y="10"/>
                      <a:pt x="36" y="11"/>
                      <a:pt x="35" y="12"/>
                    </a:cubicBezTo>
                    <a:cubicBezTo>
                      <a:pt x="34" y="12"/>
                      <a:pt x="34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29" y="14"/>
                      <a:pt x="27" y="8"/>
                      <a:pt x="31" y="7"/>
                    </a:cubicBezTo>
                    <a:close/>
                    <a:moveTo>
                      <a:pt x="20" y="13"/>
                    </a:moveTo>
                    <a:cubicBezTo>
                      <a:pt x="19" y="12"/>
                      <a:pt x="18" y="11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3" y="12"/>
                    </a:cubicBezTo>
                    <a:cubicBezTo>
                      <a:pt x="23" y="12"/>
                      <a:pt x="22" y="13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lose/>
                    <a:moveTo>
                      <a:pt x="31" y="24"/>
                    </a:moveTo>
                    <a:cubicBezTo>
                      <a:pt x="28" y="25"/>
                      <a:pt x="25" y="24"/>
                      <a:pt x="22" y="22"/>
                    </a:cubicBezTo>
                    <a:cubicBezTo>
                      <a:pt x="21" y="21"/>
                      <a:pt x="22" y="19"/>
                      <a:pt x="23" y="20"/>
                    </a:cubicBezTo>
                    <a:cubicBezTo>
                      <a:pt x="25" y="21"/>
                      <a:pt x="27" y="21"/>
                      <a:pt x="29" y="21"/>
                    </a:cubicBezTo>
                    <a:cubicBezTo>
                      <a:pt x="31" y="20"/>
                      <a:pt x="32" y="19"/>
                      <a:pt x="33" y="17"/>
                    </a:cubicBezTo>
                    <a:cubicBezTo>
                      <a:pt x="35" y="16"/>
                      <a:pt x="36" y="17"/>
                      <a:pt x="36" y="19"/>
                    </a:cubicBezTo>
                    <a:cubicBezTo>
                      <a:pt x="37" y="22"/>
                      <a:pt x="33" y="24"/>
                      <a:pt x="3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7" name="Freeform 24"/>
              <p:cNvSpPr>
                <a:spLocks noEditPoints="1"/>
              </p:cNvSpPr>
              <p:nvPr/>
            </p:nvSpPr>
            <p:spPr>
              <a:xfrm>
                <a:off x="107950" y="107950"/>
                <a:ext cx="2259013" cy="1411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3" h="183">
                    <a:moveTo>
                      <a:pt x="0" y="0"/>
                    </a:moveTo>
                    <a:cubicBezTo>
                      <a:pt x="0" y="183"/>
                      <a:pt x="0" y="183"/>
                      <a:pt x="0" y="183"/>
                    </a:cubicBezTo>
                    <a:cubicBezTo>
                      <a:pt x="293" y="183"/>
                      <a:pt x="293" y="183"/>
                      <a:pt x="293" y="183"/>
                    </a:cubicBezTo>
                    <a:cubicBezTo>
                      <a:pt x="293" y="0"/>
                      <a:pt x="293" y="0"/>
                      <a:pt x="293" y="0"/>
                    </a:cubicBezTo>
                    <a:lnTo>
                      <a:pt x="0" y="0"/>
                    </a:lnTo>
                    <a:close/>
                    <a:moveTo>
                      <a:pt x="250" y="79"/>
                    </a:moveTo>
                    <a:cubicBezTo>
                      <a:pt x="252" y="85"/>
                      <a:pt x="256" y="90"/>
                      <a:pt x="258" y="95"/>
                    </a:cubicBezTo>
                    <a:cubicBezTo>
                      <a:pt x="259" y="99"/>
                      <a:pt x="261" y="104"/>
                      <a:pt x="259" y="108"/>
                    </a:cubicBezTo>
                    <a:cubicBezTo>
                      <a:pt x="258" y="109"/>
                      <a:pt x="257" y="109"/>
                      <a:pt x="256" y="108"/>
                    </a:cubicBezTo>
                    <a:cubicBezTo>
                      <a:pt x="254" y="104"/>
                      <a:pt x="254" y="100"/>
                      <a:pt x="253" y="96"/>
                    </a:cubicBezTo>
                    <a:cubicBezTo>
                      <a:pt x="253" y="94"/>
                      <a:pt x="252" y="92"/>
                      <a:pt x="251" y="90"/>
                    </a:cubicBezTo>
                    <a:cubicBezTo>
                      <a:pt x="249" y="87"/>
                      <a:pt x="249" y="85"/>
                      <a:pt x="245" y="83"/>
                    </a:cubicBezTo>
                    <a:cubicBezTo>
                      <a:pt x="239" y="80"/>
                      <a:pt x="249" y="73"/>
                      <a:pt x="250" y="79"/>
                    </a:cubicBezTo>
                    <a:close/>
                    <a:moveTo>
                      <a:pt x="261" y="117"/>
                    </a:moveTo>
                    <a:cubicBezTo>
                      <a:pt x="258" y="118"/>
                      <a:pt x="255" y="114"/>
                      <a:pt x="258" y="112"/>
                    </a:cubicBezTo>
                    <a:cubicBezTo>
                      <a:pt x="259" y="112"/>
                      <a:pt x="259" y="112"/>
                      <a:pt x="260" y="112"/>
                    </a:cubicBezTo>
                    <a:cubicBezTo>
                      <a:pt x="262" y="112"/>
                      <a:pt x="263" y="116"/>
                      <a:pt x="261" y="117"/>
                    </a:cubicBezTo>
                    <a:close/>
                    <a:moveTo>
                      <a:pt x="238" y="113"/>
                    </a:moveTo>
                    <a:cubicBezTo>
                      <a:pt x="241" y="111"/>
                      <a:pt x="244" y="109"/>
                      <a:pt x="247" y="110"/>
                    </a:cubicBezTo>
                    <a:cubicBezTo>
                      <a:pt x="248" y="111"/>
                      <a:pt x="249" y="111"/>
                      <a:pt x="248" y="112"/>
                    </a:cubicBezTo>
                    <a:cubicBezTo>
                      <a:pt x="246" y="116"/>
                      <a:pt x="241" y="117"/>
                      <a:pt x="237" y="119"/>
                    </a:cubicBezTo>
                    <a:cubicBezTo>
                      <a:pt x="234" y="121"/>
                      <a:pt x="230" y="125"/>
                      <a:pt x="227" y="123"/>
                    </a:cubicBezTo>
                    <a:cubicBezTo>
                      <a:pt x="226" y="123"/>
                      <a:pt x="225" y="122"/>
                      <a:pt x="225" y="121"/>
                    </a:cubicBezTo>
                    <a:cubicBezTo>
                      <a:pt x="225" y="117"/>
                      <a:pt x="226" y="112"/>
                      <a:pt x="226" y="108"/>
                    </a:cubicBezTo>
                    <a:cubicBezTo>
                      <a:pt x="226" y="102"/>
                      <a:pt x="223" y="97"/>
                      <a:pt x="223" y="92"/>
                    </a:cubicBezTo>
                    <a:cubicBezTo>
                      <a:pt x="223" y="91"/>
                      <a:pt x="224" y="91"/>
                      <a:pt x="224" y="91"/>
                    </a:cubicBezTo>
                    <a:cubicBezTo>
                      <a:pt x="233" y="97"/>
                      <a:pt x="231" y="108"/>
                      <a:pt x="231" y="117"/>
                    </a:cubicBezTo>
                    <a:cubicBezTo>
                      <a:pt x="233" y="115"/>
                      <a:pt x="237" y="113"/>
                      <a:pt x="238" y="113"/>
                    </a:cubicBezTo>
                    <a:close/>
                    <a:moveTo>
                      <a:pt x="111" y="28"/>
                    </a:moveTo>
                    <a:cubicBezTo>
                      <a:pt x="114" y="32"/>
                      <a:pt x="117" y="36"/>
                      <a:pt x="119" y="41"/>
                    </a:cubicBezTo>
                    <a:cubicBezTo>
                      <a:pt x="120" y="38"/>
                      <a:pt x="122" y="35"/>
                      <a:pt x="123" y="33"/>
                    </a:cubicBezTo>
                    <a:cubicBezTo>
                      <a:pt x="126" y="29"/>
                      <a:pt x="130" y="22"/>
                      <a:pt x="135" y="22"/>
                    </a:cubicBezTo>
                    <a:cubicBezTo>
                      <a:pt x="136" y="23"/>
                      <a:pt x="137" y="23"/>
                      <a:pt x="136" y="24"/>
                    </a:cubicBezTo>
                    <a:cubicBezTo>
                      <a:pt x="136" y="26"/>
                      <a:pt x="134" y="27"/>
                      <a:pt x="132" y="29"/>
                    </a:cubicBezTo>
                    <a:cubicBezTo>
                      <a:pt x="130" y="31"/>
                      <a:pt x="128" y="33"/>
                      <a:pt x="127" y="36"/>
                    </a:cubicBezTo>
                    <a:cubicBezTo>
                      <a:pt x="125" y="38"/>
                      <a:pt x="124" y="41"/>
                      <a:pt x="123" y="44"/>
                    </a:cubicBezTo>
                    <a:cubicBezTo>
                      <a:pt x="123" y="44"/>
                      <a:pt x="123" y="44"/>
                      <a:pt x="123" y="45"/>
                    </a:cubicBezTo>
                    <a:cubicBezTo>
                      <a:pt x="128" y="46"/>
                      <a:pt x="132" y="47"/>
                      <a:pt x="136" y="49"/>
                    </a:cubicBezTo>
                    <a:cubicBezTo>
                      <a:pt x="139" y="50"/>
                      <a:pt x="143" y="51"/>
                      <a:pt x="144" y="55"/>
                    </a:cubicBezTo>
                    <a:cubicBezTo>
                      <a:pt x="144" y="55"/>
                      <a:pt x="143" y="56"/>
                      <a:pt x="143" y="56"/>
                    </a:cubicBezTo>
                    <a:cubicBezTo>
                      <a:pt x="140" y="57"/>
                      <a:pt x="136" y="55"/>
                      <a:pt x="133" y="53"/>
                    </a:cubicBezTo>
                    <a:cubicBezTo>
                      <a:pt x="130" y="51"/>
                      <a:pt x="126" y="50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4" y="53"/>
                      <a:pt x="125" y="58"/>
                      <a:pt x="126" y="62"/>
                    </a:cubicBezTo>
                    <a:cubicBezTo>
                      <a:pt x="127" y="66"/>
                      <a:pt x="121" y="68"/>
                      <a:pt x="119" y="64"/>
                    </a:cubicBezTo>
                    <a:cubicBezTo>
                      <a:pt x="119" y="64"/>
                      <a:pt x="119" y="64"/>
                      <a:pt x="119" y="63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18" y="58"/>
                      <a:pt x="117" y="52"/>
                      <a:pt x="115" y="46"/>
                    </a:cubicBezTo>
                    <a:cubicBezTo>
                      <a:pt x="113" y="40"/>
                      <a:pt x="111" y="35"/>
                      <a:pt x="109" y="29"/>
                    </a:cubicBezTo>
                    <a:cubicBezTo>
                      <a:pt x="109" y="28"/>
                      <a:pt x="110" y="27"/>
                      <a:pt x="111" y="28"/>
                    </a:cubicBezTo>
                    <a:close/>
                    <a:moveTo>
                      <a:pt x="102" y="30"/>
                    </a:moveTo>
                    <a:cubicBezTo>
                      <a:pt x="103" y="29"/>
                      <a:pt x="104" y="31"/>
                      <a:pt x="103" y="32"/>
                    </a:cubicBezTo>
                    <a:cubicBezTo>
                      <a:pt x="96" y="35"/>
                      <a:pt x="93" y="43"/>
                      <a:pt x="97" y="49"/>
                    </a:cubicBezTo>
                    <a:cubicBezTo>
                      <a:pt x="100" y="55"/>
                      <a:pt x="107" y="56"/>
                      <a:pt x="111" y="60"/>
                    </a:cubicBezTo>
                    <a:cubicBezTo>
                      <a:pt x="112" y="60"/>
                      <a:pt x="112" y="61"/>
                      <a:pt x="111" y="61"/>
                    </a:cubicBezTo>
                    <a:cubicBezTo>
                      <a:pt x="103" y="65"/>
                      <a:pt x="92" y="55"/>
                      <a:pt x="91" y="48"/>
                    </a:cubicBezTo>
                    <a:cubicBezTo>
                      <a:pt x="89" y="40"/>
                      <a:pt x="94" y="31"/>
                      <a:pt x="102" y="30"/>
                    </a:cubicBezTo>
                    <a:close/>
                    <a:moveTo>
                      <a:pt x="65" y="34"/>
                    </a:moveTo>
                    <a:cubicBezTo>
                      <a:pt x="76" y="42"/>
                      <a:pt x="91" y="54"/>
                      <a:pt x="94" y="67"/>
                    </a:cubicBezTo>
                    <a:cubicBezTo>
                      <a:pt x="94" y="69"/>
                      <a:pt x="93" y="71"/>
                      <a:pt x="91" y="69"/>
                    </a:cubicBezTo>
                    <a:cubicBezTo>
                      <a:pt x="88" y="66"/>
                      <a:pt x="85" y="61"/>
                      <a:pt x="82" y="57"/>
                    </a:cubicBezTo>
                    <a:cubicBezTo>
                      <a:pt x="81" y="57"/>
                      <a:pt x="80" y="58"/>
                      <a:pt x="80" y="58"/>
                    </a:cubicBezTo>
                    <a:cubicBezTo>
                      <a:pt x="77" y="60"/>
                      <a:pt x="75" y="61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6"/>
                      <a:pt x="73" y="69"/>
                      <a:pt x="72" y="71"/>
                    </a:cubicBezTo>
                    <a:cubicBezTo>
                      <a:pt x="72" y="72"/>
                      <a:pt x="71" y="72"/>
                      <a:pt x="71" y="71"/>
                    </a:cubicBezTo>
                    <a:cubicBezTo>
                      <a:pt x="68" y="59"/>
                      <a:pt x="68" y="48"/>
                      <a:pt x="62" y="36"/>
                    </a:cubicBezTo>
                    <a:cubicBezTo>
                      <a:pt x="61" y="34"/>
                      <a:pt x="64" y="33"/>
                      <a:pt x="65" y="34"/>
                    </a:cubicBezTo>
                    <a:close/>
                    <a:moveTo>
                      <a:pt x="34" y="180"/>
                    </a:moveTo>
                    <a:cubicBezTo>
                      <a:pt x="14" y="180"/>
                      <a:pt x="14" y="180"/>
                      <a:pt x="14" y="180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8" y="172"/>
                      <a:pt x="18" y="171"/>
                      <a:pt x="18" y="170"/>
                    </a:cubicBezTo>
                    <a:cubicBezTo>
                      <a:pt x="18" y="170"/>
                      <a:pt x="19" y="169"/>
                      <a:pt x="19" y="168"/>
                    </a:cubicBezTo>
                    <a:cubicBezTo>
                      <a:pt x="22" y="168"/>
                      <a:pt x="25" y="167"/>
                      <a:pt x="28" y="167"/>
                    </a:cubicBezTo>
                    <a:cubicBezTo>
                      <a:pt x="30" y="167"/>
                      <a:pt x="31" y="168"/>
                      <a:pt x="31" y="169"/>
                    </a:cubicBezTo>
                    <a:cubicBezTo>
                      <a:pt x="31" y="171"/>
                      <a:pt x="31" y="172"/>
                      <a:pt x="31" y="173"/>
                    </a:cubicBezTo>
                    <a:cubicBezTo>
                      <a:pt x="34" y="173"/>
                      <a:pt x="34" y="173"/>
                      <a:pt x="34" y="173"/>
                    </a:cubicBezTo>
                    <a:lnTo>
                      <a:pt x="34" y="180"/>
                    </a:lnTo>
                    <a:close/>
                    <a:moveTo>
                      <a:pt x="36" y="90"/>
                    </a:moveTo>
                    <a:cubicBezTo>
                      <a:pt x="34" y="89"/>
                      <a:pt x="34" y="87"/>
                      <a:pt x="35" y="87"/>
                    </a:cubicBezTo>
                    <a:cubicBezTo>
                      <a:pt x="36" y="86"/>
                      <a:pt x="37" y="85"/>
                      <a:pt x="39" y="85"/>
                    </a:cubicBezTo>
                    <a:cubicBezTo>
                      <a:pt x="39" y="72"/>
                      <a:pt x="35" y="60"/>
                      <a:pt x="29" y="49"/>
                    </a:cubicBezTo>
                    <a:cubicBezTo>
                      <a:pt x="29" y="48"/>
                      <a:pt x="28" y="48"/>
                      <a:pt x="29" y="47"/>
                    </a:cubicBezTo>
                    <a:cubicBezTo>
                      <a:pt x="36" y="42"/>
                      <a:pt x="50" y="37"/>
                      <a:pt x="56" y="47"/>
                    </a:cubicBezTo>
                    <a:cubicBezTo>
                      <a:pt x="58" y="51"/>
                      <a:pt x="57" y="55"/>
                      <a:pt x="55" y="58"/>
                    </a:cubicBezTo>
                    <a:cubicBezTo>
                      <a:pt x="60" y="58"/>
                      <a:pt x="64" y="61"/>
                      <a:pt x="64" y="67"/>
                    </a:cubicBezTo>
                    <a:cubicBezTo>
                      <a:pt x="64" y="79"/>
                      <a:pt x="47" y="92"/>
                      <a:pt x="36" y="90"/>
                    </a:cubicBezTo>
                    <a:close/>
                    <a:moveTo>
                      <a:pt x="64" y="167"/>
                    </a:moveTo>
                    <a:cubicBezTo>
                      <a:pt x="64" y="166"/>
                      <a:pt x="64" y="165"/>
                      <a:pt x="65" y="165"/>
                    </a:cubicBezTo>
                    <a:cubicBezTo>
                      <a:pt x="72" y="166"/>
                      <a:pt x="78" y="166"/>
                      <a:pt x="85" y="165"/>
                    </a:cubicBezTo>
                    <a:cubicBezTo>
                      <a:pt x="89" y="163"/>
                      <a:pt x="94" y="161"/>
                      <a:pt x="94" y="156"/>
                    </a:cubicBezTo>
                    <a:cubicBezTo>
                      <a:pt x="95" y="151"/>
                      <a:pt x="91" y="147"/>
                      <a:pt x="87" y="146"/>
                    </a:cubicBezTo>
                    <a:cubicBezTo>
                      <a:pt x="81" y="145"/>
                      <a:pt x="74" y="150"/>
                      <a:pt x="68" y="145"/>
                    </a:cubicBezTo>
                    <a:cubicBezTo>
                      <a:pt x="66" y="143"/>
                      <a:pt x="66" y="140"/>
                      <a:pt x="67" y="137"/>
                    </a:cubicBezTo>
                    <a:cubicBezTo>
                      <a:pt x="71" y="131"/>
                      <a:pt x="78" y="131"/>
                      <a:pt x="84" y="131"/>
                    </a:cubicBezTo>
                    <a:cubicBezTo>
                      <a:pt x="85" y="131"/>
                      <a:pt x="85" y="133"/>
                      <a:pt x="84" y="134"/>
                    </a:cubicBezTo>
                    <a:cubicBezTo>
                      <a:pt x="80" y="134"/>
                      <a:pt x="67" y="135"/>
                      <a:pt x="70" y="141"/>
                    </a:cubicBezTo>
                    <a:cubicBezTo>
                      <a:pt x="72" y="146"/>
                      <a:pt x="80" y="142"/>
                      <a:pt x="84" y="142"/>
                    </a:cubicBezTo>
                    <a:cubicBezTo>
                      <a:pt x="90" y="142"/>
                      <a:pt x="96" y="145"/>
                      <a:pt x="98" y="151"/>
                    </a:cubicBezTo>
                    <a:cubicBezTo>
                      <a:pt x="103" y="168"/>
                      <a:pt x="75" y="176"/>
                      <a:pt x="64" y="167"/>
                    </a:cubicBezTo>
                    <a:close/>
                    <a:moveTo>
                      <a:pt x="98" y="110"/>
                    </a:moveTo>
                    <a:cubicBezTo>
                      <a:pt x="98" y="111"/>
                      <a:pt x="97" y="111"/>
                      <a:pt x="97" y="110"/>
                    </a:cubicBezTo>
                    <a:cubicBezTo>
                      <a:pt x="95" y="108"/>
                      <a:pt x="95" y="104"/>
                      <a:pt x="95" y="101"/>
                    </a:cubicBezTo>
                    <a:cubicBezTo>
                      <a:pt x="94" y="97"/>
                      <a:pt x="93" y="92"/>
                      <a:pt x="92" y="88"/>
                    </a:cubicBezTo>
                    <a:cubicBezTo>
                      <a:pt x="88" y="90"/>
                      <a:pt x="83" y="92"/>
                      <a:pt x="78" y="92"/>
                    </a:cubicBezTo>
                    <a:cubicBezTo>
                      <a:pt x="77" y="92"/>
                      <a:pt x="77" y="90"/>
                      <a:pt x="77" y="90"/>
                    </a:cubicBezTo>
                    <a:cubicBezTo>
                      <a:pt x="81" y="87"/>
                      <a:pt x="87" y="85"/>
                      <a:pt x="92" y="83"/>
                    </a:cubicBezTo>
                    <a:cubicBezTo>
                      <a:pt x="96" y="82"/>
                      <a:pt x="101" y="79"/>
                      <a:pt x="106" y="80"/>
                    </a:cubicBezTo>
                    <a:cubicBezTo>
                      <a:pt x="106" y="80"/>
                      <a:pt x="107" y="81"/>
                      <a:pt x="106" y="81"/>
                    </a:cubicBezTo>
                    <a:cubicBezTo>
                      <a:pt x="104" y="85"/>
                      <a:pt x="99" y="86"/>
                      <a:pt x="95" y="87"/>
                    </a:cubicBezTo>
                    <a:cubicBezTo>
                      <a:pt x="96" y="91"/>
                      <a:pt x="98" y="95"/>
                      <a:pt x="98" y="99"/>
                    </a:cubicBezTo>
                    <a:cubicBezTo>
                      <a:pt x="99" y="103"/>
                      <a:pt x="100" y="107"/>
                      <a:pt x="98" y="110"/>
                    </a:cubicBezTo>
                    <a:close/>
                    <a:moveTo>
                      <a:pt x="127" y="156"/>
                    </a:moveTo>
                    <a:cubicBezTo>
                      <a:pt x="123" y="160"/>
                      <a:pt x="116" y="162"/>
                      <a:pt x="110" y="160"/>
                    </a:cubicBezTo>
                    <a:cubicBezTo>
                      <a:pt x="104" y="157"/>
                      <a:pt x="102" y="150"/>
                      <a:pt x="101" y="144"/>
                    </a:cubicBezTo>
                    <a:cubicBezTo>
                      <a:pt x="101" y="138"/>
                      <a:pt x="103" y="132"/>
                      <a:pt x="107" y="127"/>
                    </a:cubicBezTo>
                    <a:cubicBezTo>
                      <a:pt x="112" y="122"/>
                      <a:pt x="117" y="122"/>
                      <a:pt x="123" y="122"/>
                    </a:cubicBezTo>
                    <a:cubicBezTo>
                      <a:pt x="132" y="122"/>
                      <a:pt x="121" y="134"/>
                      <a:pt x="120" y="126"/>
                    </a:cubicBezTo>
                    <a:cubicBezTo>
                      <a:pt x="119" y="122"/>
                      <a:pt x="111" y="130"/>
                      <a:pt x="110" y="131"/>
                    </a:cubicBezTo>
                    <a:cubicBezTo>
                      <a:pt x="107" y="135"/>
                      <a:pt x="106" y="140"/>
                      <a:pt x="106" y="145"/>
                    </a:cubicBezTo>
                    <a:cubicBezTo>
                      <a:pt x="107" y="151"/>
                      <a:pt x="112" y="156"/>
                      <a:pt x="119" y="155"/>
                    </a:cubicBezTo>
                    <a:cubicBezTo>
                      <a:pt x="121" y="155"/>
                      <a:pt x="124" y="154"/>
                      <a:pt x="126" y="154"/>
                    </a:cubicBezTo>
                    <a:cubicBezTo>
                      <a:pt x="127" y="154"/>
                      <a:pt x="128" y="155"/>
                      <a:pt x="127" y="156"/>
                    </a:cubicBezTo>
                    <a:close/>
                    <a:moveTo>
                      <a:pt x="113" y="97"/>
                    </a:moveTo>
                    <a:cubicBezTo>
                      <a:pt x="103" y="82"/>
                      <a:pt x="131" y="61"/>
                      <a:pt x="139" y="78"/>
                    </a:cubicBezTo>
                    <a:cubicBezTo>
                      <a:pt x="144" y="87"/>
                      <a:pt x="138" y="100"/>
                      <a:pt x="130" y="104"/>
                    </a:cubicBezTo>
                    <a:cubicBezTo>
                      <a:pt x="122" y="107"/>
                      <a:pt x="114" y="103"/>
                      <a:pt x="113" y="97"/>
                    </a:cubicBezTo>
                    <a:close/>
                    <a:moveTo>
                      <a:pt x="157" y="147"/>
                    </a:moveTo>
                    <a:cubicBezTo>
                      <a:pt x="157" y="148"/>
                      <a:pt x="155" y="148"/>
                      <a:pt x="155" y="148"/>
                    </a:cubicBezTo>
                    <a:cubicBezTo>
                      <a:pt x="152" y="144"/>
                      <a:pt x="152" y="140"/>
                      <a:pt x="151" y="135"/>
                    </a:cubicBezTo>
                    <a:cubicBezTo>
                      <a:pt x="151" y="134"/>
                      <a:pt x="150" y="133"/>
                      <a:pt x="150" y="132"/>
                    </a:cubicBezTo>
                    <a:cubicBezTo>
                      <a:pt x="148" y="133"/>
                      <a:pt x="144" y="134"/>
                      <a:pt x="142" y="135"/>
                    </a:cubicBezTo>
                    <a:cubicBezTo>
                      <a:pt x="141" y="136"/>
                      <a:pt x="140" y="137"/>
                      <a:pt x="139" y="137"/>
                    </a:cubicBezTo>
                    <a:cubicBezTo>
                      <a:pt x="140" y="141"/>
                      <a:pt x="140" y="149"/>
                      <a:pt x="141" y="150"/>
                    </a:cubicBezTo>
                    <a:cubicBezTo>
                      <a:pt x="143" y="152"/>
                      <a:pt x="140" y="155"/>
                      <a:pt x="138" y="153"/>
                    </a:cubicBezTo>
                    <a:cubicBezTo>
                      <a:pt x="135" y="151"/>
                      <a:pt x="136" y="144"/>
                      <a:pt x="136" y="141"/>
                    </a:cubicBezTo>
                    <a:cubicBezTo>
                      <a:pt x="135" y="133"/>
                      <a:pt x="134" y="126"/>
                      <a:pt x="133" y="118"/>
                    </a:cubicBezTo>
                    <a:cubicBezTo>
                      <a:pt x="132" y="117"/>
                      <a:pt x="134" y="117"/>
                      <a:pt x="135" y="118"/>
                    </a:cubicBezTo>
                    <a:cubicBezTo>
                      <a:pt x="136" y="122"/>
                      <a:pt x="137" y="126"/>
                      <a:pt x="138" y="131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42" y="130"/>
                      <a:pt x="143" y="130"/>
                      <a:pt x="145" y="129"/>
                    </a:cubicBezTo>
                    <a:cubicBezTo>
                      <a:pt x="147" y="128"/>
                      <a:pt x="148" y="128"/>
                      <a:pt x="150" y="128"/>
                    </a:cubicBezTo>
                    <a:cubicBezTo>
                      <a:pt x="149" y="124"/>
                      <a:pt x="148" y="120"/>
                      <a:pt x="147" y="118"/>
                    </a:cubicBezTo>
                    <a:cubicBezTo>
                      <a:pt x="140" y="112"/>
                      <a:pt x="156" y="110"/>
                      <a:pt x="152" y="117"/>
                    </a:cubicBezTo>
                    <a:cubicBezTo>
                      <a:pt x="151" y="120"/>
                      <a:pt x="153" y="125"/>
                      <a:pt x="154" y="127"/>
                    </a:cubicBezTo>
                    <a:cubicBezTo>
                      <a:pt x="154" y="130"/>
                      <a:pt x="155" y="132"/>
                      <a:pt x="155" y="134"/>
                    </a:cubicBezTo>
                    <a:cubicBezTo>
                      <a:pt x="156" y="139"/>
                      <a:pt x="158" y="143"/>
                      <a:pt x="157" y="147"/>
                    </a:cubicBezTo>
                    <a:close/>
                    <a:moveTo>
                      <a:pt x="183" y="137"/>
                    </a:moveTo>
                    <a:cubicBezTo>
                      <a:pt x="176" y="142"/>
                      <a:pt x="166" y="139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0"/>
                      <a:pt x="164" y="130"/>
                      <a:pt x="163" y="130"/>
                    </a:cubicBezTo>
                    <a:cubicBezTo>
                      <a:pt x="162" y="125"/>
                      <a:pt x="162" y="120"/>
                      <a:pt x="164" y="115"/>
                    </a:cubicBezTo>
                    <a:cubicBezTo>
                      <a:pt x="167" y="108"/>
                      <a:pt x="177" y="102"/>
                      <a:pt x="183" y="110"/>
                    </a:cubicBezTo>
                    <a:cubicBezTo>
                      <a:pt x="188" y="117"/>
                      <a:pt x="191" y="130"/>
                      <a:pt x="183" y="137"/>
                    </a:cubicBezTo>
                    <a:close/>
                    <a:moveTo>
                      <a:pt x="190" y="33"/>
                    </a:moveTo>
                    <a:cubicBezTo>
                      <a:pt x="190" y="33"/>
                      <a:pt x="190" y="32"/>
                      <a:pt x="191" y="32"/>
                    </a:cubicBezTo>
                    <a:cubicBezTo>
                      <a:pt x="198" y="23"/>
                      <a:pt x="211" y="21"/>
                      <a:pt x="221" y="28"/>
                    </a:cubicBezTo>
                    <a:cubicBezTo>
                      <a:pt x="229" y="34"/>
                      <a:pt x="231" y="46"/>
                      <a:pt x="224" y="54"/>
                    </a:cubicBezTo>
                    <a:cubicBezTo>
                      <a:pt x="216" y="65"/>
                      <a:pt x="198" y="63"/>
                      <a:pt x="189" y="54"/>
                    </a:cubicBezTo>
                    <a:cubicBezTo>
                      <a:pt x="183" y="48"/>
                      <a:pt x="183" y="37"/>
                      <a:pt x="190" y="33"/>
                    </a:cubicBezTo>
                    <a:close/>
                    <a:moveTo>
                      <a:pt x="199" y="101"/>
                    </a:moveTo>
                    <a:cubicBezTo>
                      <a:pt x="206" y="93"/>
                      <a:pt x="217" y="95"/>
                      <a:pt x="220" y="105"/>
                    </a:cubicBezTo>
                    <a:cubicBezTo>
                      <a:pt x="222" y="114"/>
                      <a:pt x="216" y="126"/>
                      <a:pt x="206" y="127"/>
                    </a:cubicBezTo>
                    <a:cubicBezTo>
                      <a:pt x="198" y="128"/>
                      <a:pt x="195" y="121"/>
                      <a:pt x="195" y="114"/>
                    </a:cubicBezTo>
                    <a:cubicBezTo>
                      <a:pt x="194" y="109"/>
                      <a:pt x="196" y="104"/>
                      <a:pt x="199" y="101"/>
                    </a:cubicBezTo>
                    <a:close/>
                    <a:moveTo>
                      <a:pt x="262" y="166"/>
                    </a:moveTo>
                    <a:cubicBezTo>
                      <a:pt x="258" y="168"/>
                      <a:pt x="255" y="169"/>
                      <a:pt x="251" y="169"/>
                    </a:cubicBezTo>
                    <a:cubicBezTo>
                      <a:pt x="249" y="169"/>
                      <a:pt x="248" y="167"/>
                      <a:pt x="248" y="165"/>
                    </a:cubicBezTo>
                    <a:cubicBezTo>
                      <a:pt x="251" y="160"/>
                      <a:pt x="244" y="164"/>
                      <a:pt x="239" y="164"/>
                    </a:cubicBezTo>
                    <a:cubicBezTo>
                      <a:pt x="234" y="165"/>
                      <a:pt x="230" y="165"/>
                      <a:pt x="226" y="164"/>
                    </a:cubicBezTo>
                    <a:cubicBezTo>
                      <a:pt x="223" y="164"/>
                      <a:pt x="222" y="160"/>
                      <a:pt x="224" y="159"/>
                    </a:cubicBezTo>
                    <a:cubicBezTo>
                      <a:pt x="228" y="156"/>
                      <a:pt x="232" y="154"/>
                      <a:pt x="236" y="152"/>
                    </a:cubicBezTo>
                    <a:cubicBezTo>
                      <a:pt x="226" y="154"/>
                      <a:pt x="217" y="157"/>
                      <a:pt x="207" y="159"/>
                    </a:cubicBezTo>
                    <a:cubicBezTo>
                      <a:pt x="201" y="161"/>
                      <a:pt x="197" y="162"/>
                      <a:pt x="193" y="158"/>
                    </a:cubicBezTo>
                    <a:cubicBezTo>
                      <a:pt x="192" y="158"/>
                      <a:pt x="192" y="157"/>
                      <a:pt x="192" y="156"/>
                    </a:cubicBezTo>
                    <a:cubicBezTo>
                      <a:pt x="193" y="151"/>
                      <a:pt x="198" y="148"/>
                      <a:pt x="203" y="145"/>
                    </a:cubicBezTo>
                    <a:cubicBezTo>
                      <a:pt x="213" y="139"/>
                      <a:pt x="223" y="133"/>
                      <a:pt x="235" y="129"/>
                    </a:cubicBezTo>
                    <a:cubicBezTo>
                      <a:pt x="237" y="129"/>
                      <a:pt x="238" y="131"/>
                      <a:pt x="236" y="132"/>
                    </a:cubicBezTo>
                    <a:cubicBezTo>
                      <a:pt x="227" y="137"/>
                      <a:pt x="218" y="141"/>
                      <a:pt x="209" y="147"/>
                    </a:cubicBezTo>
                    <a:cubicBezTo>
                      <a:pt x="209" y="147"/>
                      <a:pt x="198" y="154"/>
                      <a:pt x="199" y="155"/>
                    </a:cubicBezTo>
                    <a:cubicBezTo>
                      <a:pt x="200" y="156"/>
                      <a:pt x="208" y="154"/>
                      <a:pt x="210" y="153"/>
                    </a:cubicBezTo>
                    <a:cubicBezTo>
                      <a:pt x="223" y="150"/>
                      <a:pt x="236" y="146"/>
                      <a:pt x="249" y="145"/>
                    </a:cubicBezTo>
                    <a:cubicBezTo>
                      <a:pt x="251" y="145"/>
                      <a:pt x="253" y="148"/>
                      <a:pt x="251" y="150"/>
                    </a:cubicBezTo>
                    <a:cubicBezTo>
                      <a:pt x="246" y="153"/>
                      <a:pt x="241" y="156"/>
                      <a:pt x="236" y="158"/>
                    </a:cubicBezTo>
                    <a:cubicBezTo>
                      <a:pt x="242" y="158"/>
                      <a:pt x="249" y="156"/>
                      <a:pt x="255" y="158"/>
                    </a:cubicBezTo>
                    <a:cubicBezTo>
                      <a:pt x="256" y="159"/>
                      <a:pt x="256" y="160"/>
                      <a:pt x="256" y="161"/>
                    </a:cubicBezTo>
                    <a:cubicBezTo>
                      <a:pt x="256" y="162"/>
                      <a:pt x="256" y="163"/>
                      <a:pt x="256" y="163"/>
                    </a:cubicBezTo>
                    <a:cubicBezTo>
                      <a:pt x="258" y="163"/>
                      <a:pt x="259" y="163"/>
                      <a:pt x="261" y="163"/>
                    </a:cubicBezTo>
                    <a:cubicBezTo>
                      <a:pt x="263" y="162"/>
                      <a:pt x="264" y="165"/>
                      <a:pt x="262" y="166"/>
                    </a:cubicBezTo>
                    <a:close/>
                    <a:moveTo>
                      <a:pt x="261" y="74"/>
                    </a:moveTo>
                    <a:cubicBezTo>
                      <a:pt x="261" y="72"/>
                      <a:pt x="263" y="72"/>
                      <a:pt x="264" y="73"/>
                    </a:cubicBezTo>
                    <a:cubicBezTo>
                      <a:pt x="270" y="80"/>
                      <a:pt x="276" y="93"/>
                      <a:pt x="271" y="103"/>
                    </a:cubicBezTo>
                    <a:cubicBezTo>
                      <a:pt x="270" y="104"/>
                      <a:pt x="268" y="104"/>
                      <a:pt x="268" y="102"/>
                    </a:cubicBezTo>
                    <a:cubicBezTo>
                      <a:pt x="267" y="98"/>
                      <a:pt x="268" y="93"/>
                      <a:pt x="267" y="88"/>
                    </a:cubicBezTo>
                    <a:cubicBezTo>
                      <a:pt x="266" y="83"/>
                      <a:pt x="264" y="78"/>
                      <a:pt x="261" y="74"/>
                    </a:cubicBezTo>
                    <a:close/>
                    <a:moveTo>
                      <a:pt x="274" y="110"/>
                    </a:moveTo>
                    <a:cubicBezTo>
                      <a:pt x="274" y="112"/>
                      <a:pt x="272" y="113"/>
                      <a:pt x="270" y="113"/>
                    </a:cubicBezTo>
                    <a:cubicBezTo>
                      <a:pt x="268" y="113"/>
                      <a:pt x="267" y="111"/>
                      <a:pt x="267" y="109"/>
                    </a:cubicBezTo>
                    <a:cubicBezTo>
                      <a:pt x="267" y="108"/>
                      <a:pt x="269" y="107"/>
                      <a:pt x="271" y="107"/>
                    </a:cubicBezTo>
                    <a:cubicBezTo>
                      <a:pt x="273" y="107"/>
                      <a:pt x="274" y="109"/>
                      <a:pt x="27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178" name="矩形 539"/>
            <p:cNvSpPr/>
            <p:nvPr/>
          </p:nvSpPr>
          <p:spPr>
            <a:xfrm>
              <a:off x="127793" y="102942"/>
              <a:ext cx="2293143" cy="142192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9179" name="矩形 8"/>
          <p:cNvSpPr/>
          <p:nvPr/>
        </p:nvSpPr>
        <p:spPr>
          <a:xfrm>
            <a:off x="5269944" y="4676775"/>
            <a:ext cx="172354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buFont typeface="Arial" panose="020B0604020202020204" pitchFamily="34" charset="0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姓名：闫佳豪</a:t>
            </a:r>
          </a:p>
        </p:txBody>
      </p:sp>
      <p:sp>
        <p:nvSpPr>
          <p:cNvPr id="29180" name="矩形 11"/>
          <p:cNvSpPr/>
          <p:nvPr/>
        </p:nvSpPr>
        <p:spPr>
          <a:xfrm>
            <a:off x="5153025" y="5140325"/>
            <a:ext cx="196056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buFont typeface="Arial" panose="020B0604020202020204" pitchFamily="34" charset="0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学院：软件学院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82"/>
          <p:cNvSpPr/>
          <p:nvPr/>
        </p:nvSpPr>
        <p:spPr>
          <a:xfrm>
            <a:off x="6137275" y="2233613"/>
            <a:ext cx="5310188" cy="3746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MH_Number_1"/>
          <p:cNvSpPr/>
          <p:nvPr/>
        </p:nvSpPr>
        <p:spPr>
          <a:xfrm>
            <a:off x="6408738" y="2590800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0" name="MH_Entry_1"/>
          <p:cNvSpPr/>
          <p:nvPr/>
        </p:nvSpPr>
        <p:spPr>
          <a:xfrm>
            <a:off x="7078663" y="2590800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设计创意</a:t>
            </a:r>
          </a:p>
        </p:txBody>
      </p:sp>
      <p:sp>
        <p:nvSpPr>
          <p:cNvPr id="29701" name="MH_Entry_2"/>
          <p:cNvSpPr/>
          <p:nvPr/>
        </p:nvSpPr>
        <p:spPr>
          <a:xfrm>
            <a:off x="7078663" y="3419475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主要模块</a:t>
            </a:r>
          </a:p>
        </p:txBody>
      </p:sp>
      <p:sp>
        <p:nvSpPr>
          <p:cNvPr id="29702" name="MH_Number_2"/>
          <p:cNvSpPr/>
          <p:nvPr/>
        </p:nvSpPr>
        <p:spPr>
          <a:xfrm>
            <a:off x="6408738" y="341947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3" name="MH_Number_1"/>
          <p:cNvSpPr/>
          <p:nvPr/>
        </p:nvSpPr>
        <p:spPr>
          <a:xfrm>
            <a:off x="6408738" y="4249738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4" name="MH_Entry_1"/>
          <p:cNvSpPr/>
          <p:nvPr/>
        </p:nvSpPr>
        <p:spPr>
          <a:xfrm>
            <a:off x="7078663" y="4249738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数据架构</a:t>
            </a:r>
          </a:p>
        </p:txBody>
      </p:sp>
      <p:sp>
        <p:nvSpPr>
          <p:cNvPr id="29705" name="MH_Entry_2"/>
          <p:cNvSpPr/>
          <p:nvPr/>
        </p:nvSpPr>
        <p:spPr>
          <a:xfrm>
            <a:off x="7078663" y="5080000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实际展示</a:t>
            </a:r>
          </a:p>
        </p:txBody>
      </p:sp>
      <p:sp>
        <p:nvSpPr>
          <p:cNvPr id="29706" name="MH_Number_2"/>
          <p:cNvSpPr/>
          <p:nvPr/>
        </p:nvSpPr>
        <p:spPr>
          <a:xfrm>
            <a:off x="6408738" y="5080000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29707" name="组合 15"/>
          <p:cNvGrpSpPr/>
          <p:nvPr/>
        </p:nvGrpSpPr>
        <p:grpSpPr>
          <a:xfrm>
            <a:off x="-517525" y="-623887"/>
            <a:ext cx="5403850" cy="7799387"/>
            <a:chOff x="0" y="0"/>
            <a:chExt cx="5403850" cy="7799388"/>
          </a:xfrm>
        </p:grpSpPr>
        <p:grpSp>
          <p:nvGrpSpPr>
            <p:cNvPr id="29708" name="组合 4"/>
            <p:cNvGrpSpPr/>
            <p:nvPr/>
          </p:nvGrpSpPr>
          <p:grpSpPr>
            <a:xfrm>
              <a:off x="638968" y="269875"/>
              <a:ext cx="4033045" cy="5970588"/>
              <a:chOff x="0" y="0"/>
              <a:chExt cx="4033045" cy="5970588"/>
            </a:xfrm>
          </p:grpSpPr>
          <p:sp>
            <p:nvSpPr>
              <p:cNvPr id="29709" name="Freeform 95"/>
              <p:cNvSpPr>
                <a:spLocks noEditPoints="1"/>
              </p:cNvSpPr>
              <p:nvPr/>
            </p:nvSpPr>
            <p:spPr>
              <a:xfrm>
                <a:off x="3385345" y="4497388"/>
                <a:ext cx="647700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80">
                    <a:moveTo>
                      <a:pt x="2" y="65"/>
                    </a:moveTo>
                    <a:cubicBezTo>
                      <a:pt x="0" y="62"/>
                      <a:pt x="2" y="60"/>
                      <a:pt x="4" y="57"/>
                    </a:cubicBezTo>
                    <a:cubicBezTo>
                      <a:pt x="9" y="49"/>
                      <a:pt x="16" y="41"/>
                      <a:pt x="23" y="33"/>
                    </a:cubicBezTo>
                    <a:cubicBezTo>
                      <a:pt x="29" y="26"/>
                      <a:pt x="33" y="17"/>
                      <a:pt x="40" y="10"/>
                    </a:cubicBezTo>
                    <a:cubicBezTo>
                      <a:pt x="44" y="5"/>
                      <a:pt x="50" y="0"/>
                      <a:pt x="57" y="0"/>
                    </a:cubicBezTo>
                    <a:cubicBezTo>
                      <a:pt x="64" y="1"/>
                      <a:pt x="67" y="12"/>
                      <a:pt x="69" y="18"/>
                    </a:cubicBezTo>
                    <a:cubicBezTo>
                      <a:pt x="69" y="19"/>
                      <a:pt x="69" y="19"/>
                      <a:pt x="69" y="20"/>
                    </a:cubicBezTo>
                    <a:cubicBezTo>
                      <a:pt x="65" y="23"/>
                      <a:pt x="61" y="24"/>
                      <a:pt x="57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8" y="29"/>
                      <a:pt x="59" y="30"/>
                      <a:pt x="60" y="31"/>
                    </a:cubicBezTo>
                    <a:cubicBezTo>
                      <a:pt x="61" y="32"/>
                      <a:pt x="61" y="33"/>
                      <a:pt x="62" y="35"/>
                    </a:cubicBezTo>
                    <a:cubicBezTo>
                      <a:pt x="65" y="33"/>
                      <a:pt x="68" y="31"/>
                      <a:pt x="67" y="28"/>
                    </a:cubicBezTo>
                    <a:cubicBezTo>
                      <a:pt x="67" y="26"/>
                      <a:pt x="66" y="24"/>
                      <a:pt x="65" y="22"/>
                    </a:cubicBezTo>
                    <a:cubicBezTo>
                      <a:pt x="65" y="22"/>
                      <a:pt x="66" y="22"/>
                      <a:pt x="66" y="22"/>
                    </a:cubicBezTo>
                    <a:cubicBezTo>
                      <a:pt x="67" y="24"/>
                      <a:pt x="70" y="28"/>
                      <a:pt x="70" y="31"/>
                    </a:cubicBezTo>
                    <a:cubicBezTo>
                      <a:pt x="69" y="32"/>
                      <a:pt x="68" y="32"/>
                      <a:pt x="67" y="33"/>
                    </a:cubicBezTo>
                    <a:cubicBezTo>
                      <a:pt x="64" y="35"/>
                      <a:pt x="59" y="38"/>
                      <a:pt x="55" y="41"/>
                    </a:cubicBezTo>
                    <a:cubicBezTo>
                      <a:pt x="47" y="47"/>
                      <a:pt x="39" y="54"/>
                      <a:pt x="31" y="62"/>
                    </a:cubicBezTo>
                    <a:cubicBezTo>
                      <a:pt x="48" y="60"/>
                      <a:pt x="62" y="50"/>
                      <a:pt x="78" y="43"/>
                    </a:cubicBezTo>
                    <a:cubicBezTo>
                      <a:pt x="80" y="42"/>
                      <a:pt x="84" y="40"/>
                      <a:pt x="84" y="44"/>
                    </a:cubicBezTo>
                    <a:cubicBezTo>
                      <a:pt x="84" y="50"/>
                      <a:pt x="74" y="54"/>
                      <a:pt x="70" y="56"/>
                    </a:cubicBezTo>
                    <a:cubicBezTo>
                      <a:pt x="55" y="64"/>
                      <a:pt x="39" y="72"/>
                      <a:pt x="22" y="78"/>
                    </a:cubicBezTo>
                    <a:cubicBezTo>
                      <a:pt x="19" y="79"/>
                      <a:pt x="19" y="80"/>
                      <a:pt x="17" y="79"/>
                    </a:cubicBezTo>
                    <a:cubicBezTo>
                      <a:pt x="16" y="78"/>
                      <a:pt x="14" y="74"/>
                      <a:pt x="14" y="72"/>
                    </a:cubicBezTo>
                    <a:cubicBezTo>
                      <a:pt x="14" y="72"/>
                      <a:pt x="14" y="71"/>
                      <a:pt x="14" y="71"/>
                    </a:cubicBezTo>
                    <a:cubicBezTo>
                      <a:pt x="12" y="71"/>
                      <a:pt x="11" y="71"/>
                      <a:pt x="9" y="70"/>
                    </a:cubicBezTo>
                    <a:cubicBezTo>
                      <a:pt x="6" y="70"/>
                      <a:pt x="4" y="67"/>
                      <a:pt x="2" y="65"/>
                    </a:cubicBezTo>
                    <a:close/>
                    <a:moveTo>
                      <a:pt x="60" y="36"/>
                    </a:moveTo>
                    <a:cubicBezTo>
                      <a:pt x="60" y="36"/>
                      <a:pt x="61" y="35"/>
                      <a:pt x="61" y="35"/>
                    </a:cubicBezTo>
                    <a:cubicBezTo>
                      <a:pt x="59" y="33"/>
                      <a:pt x="58" y="30"/>
                      <a:pt x="57" y="28"/>
                    </a:cubicBezTo>
                    <a:cubicBezTo>
                      <a:pt x="56" y="27"/>
                      <a:pt x="56" y="27"/>
                      <a:pt x="57" y="27"/>
                    </a:cubicBezTo>
                    <a:cubicBezTo>
                      <a:pt x="56" y="27"/>
                      <a:pt x="55" y="28"/>
                      <a:pt x="55" y="28"/>
                    </a:cubicBezTo>
                    <a:cubicBezTo>
                      <a:pt x="51" y="32"/>
                      <a:pt x="47" y="35"/>
                      <a:pt x="43" y="39"/>
                    </a:cubicBezTo>
                    <a:cubicBezTo>
                      <a:pt x="36" y="47"/>
                      <a:pt x="32" y="56"/>
                      <a:pt x="25" y="63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32" y="58"/>
                      <a:pt x="40" y="50"/>
                      <a:pt x="49" y="44"/>
                    </a:cubicBezTo>
                    <a:cubicBezTo>
                      <a:pt x="53" y="41"/>
                      <a:pt x="56" y="38"/>
                      <a:pt x="60" y="36"/>
                    </a:cubicBezTo>
                    <a:close/>
                    <a:moveTo>
                      <a:pt x="16" y="73"/>
                    </a:moveTo>
                    <a:cubicBezTo>
                      <a:pt x="17" y="78"/>
                      <a:pt x="22" y="76"/>
                      <a:pt x="25" y="75"/>
                    </a:cubicBezTo>
                    <a:cubicBezTo>
                      <a:pt x="31" y="72"/>
                      <a:pt x="37" y="70"/>
                      <a:pt x="42" y="67"/>
                    </a:cubicBezTo>
                    <a:cubicBezTo>
                      <a:pt x="54" y="62"/>
                      <a:pt x="65" y="56"/>
                      <a:pt x="76" y="50"/>
                    </a:cubicBezTo>
                    <a:cubicBezTo>
                      <a:pt x="78" y="49"/>
                      <a:pt x="78" y="48"/>
                      <a:pt x="80" y="46"/>
                    </a:cubicBezTo>
                    <a:cubicBezTo>
                      <a:pt x="83" y="41"/>
                      <a:pt x="79" y="45"/>
                      <a:pt x="77" y="46"/>
                    </a:cubicBezTo>
                    <a:cubicBezTo>
                      <a:pt x="75" y="47"/>
                      <a:pt x="72" y="48"/>
                      <a:pt x="70" y="49"/>
                    </a:cubicBezTo>
                    <a:cubicBezTo>
                      <a:pt x="65" y="52"/>
                      <a:pt x="61" y="54"/>
                      <a:pt x="56" y="57"/>
                    </a:cubicBezTo>
                    <a:cubicBezTo>
                      <a:pt x="47" y="61"/>
                      <a:pt x="38" y="64"/>
                      <a:pt x="28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7" y="65"/>
                      <a:pt x="26" y="66"/>
                      <a:pt x="25" y="67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3" y="67"/>
                      <a:pt x="22" y="68"/>
                      <a:pt x="21" y="68"/>
                    </a:cubicBezTo>
                    <a:cubicBezTo>
                      <a:pt x="19" y="69"/>
                      <a:pt x="18" y="70"/>
                      <a:pt x="16" y="70"/>
                    </a:cubicBezTo>
                    <a:cubicBezTo>
                      <a:pt x="16" y="71"/>
                      <a:pt x="15" y="72"/>
                      <a:pt x="16" y="73"/>
                    </a:cubicBezTo>
                    <a:close/>
                    <a:moveTo>
                      <a:pt x="17" y="67"/>
                    </a:moveTo>
                    <a:cubicBezTo>
                      <a:pt x="21" y="65"/>
                      <a:pt x="23" y="62"/>
                      <a:pt x="25" y="58"/>
                    </a:cubicBezTo>
                    <a:cubicBezTo>
                      <a:pt x="29" y="53"/>
                      <a:pt x="33" y="47"/>
                      <a:pt x="37" y="42"/>
                    </a:cubicBezTo>
                    <a:cubicBezTo>
                      <a:pt x="40" y="38"/>
                      <a:pt x="44" y="34"/>
                      <a:pt x="48" y="30"/>
                    </a:cubicBezTo>
                    <a:cubicBezTo>
                      <a:pt x="45" y="27"/>
                      <a:pt x="43" y="22"/>
                      <a:pt x="41" y="19"/>
                    </a:cubicBezTo>
                    <a:cubicBezTo>
                      <a:pt x="41" y="18"/>
                      <a:pt x="41" y="18"/>
                      <a:pt x="42" y="18"/>
                    </a:cubicBezTo>
                    <a:cubicBezTo>
                      <a:pt x="44" y="22"/>
                      <a:pt x="47" y="26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7" y="25"/>
                      <a:pt x="45" y="21"/>
                      <a:pt x="43" y="18"/>
                    </a:cubicBezTo>
                    <a:cubicBezTo>
                      <a:pt x="43" y="17"/>
                      <a:pt x="44" y="17"/>
                      <a:pt x="44" y="17"/>
                    </a:cubicBezTo>
                    <a:cubicBezTo>
                      <a:pt x="46" y="20"/>
                      <a:pt x="49" y="24"/>
                      <a:pt x="50" y="28"/>
                    </a:cubicBezTo>
                    <a:cubicBezTo>
                      <a:pt x="55" y="23"/>
                      <a:pt x="61" y="20"/>
                      <a:pt x="67" y="18"/>
                    </a:cubicBezTo>
                    <a:cubicBezTo>
                      <a:pt x="66" y="15"/>
                      <a:pt x="65" y="11"/>
                      <a:pt x="64" y="9"/>
                    </a:cubicBezTo>
                    <a:cubicBezTo>
                      <a:pt x="62" y="7"/>
                      <a:pt x="60" y="5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5" y="5"/>
                      <a:pt x="54" y="5"/>
                    </a:cubicBezTo>
                    <a:cubicBezTo>
                      <a:pt x="52" y="6"/>
                      <a:pt x="51" y="7"/>
                      <a:pt x="51" y="9"/>
                    </a:cubicBezTo>
                    <a:cubicBezTo>
                      <a:pt x="51" y="10"/>
                      <a:pt x="52" y="11"/>
                      <a:pt x="52" y="12"/>
                    </a:cubicBezTo>
                    <a:cubicBezTo>
                      <a:pt x="53" y="15"/>
                      <a:pt x="55" y="18"/>
                      <a:pt x="57" y="21"/>
                    </a:cubicBezTo>
                    <a:cubicBezTo>
                      <a:pt x="57" y="22"/>
                      <a:pt x="56" y="22"/>
                      <a:pt x="56" y="22"/>
                    </a:cubicBezTo>
                    <a:cubicBezTo>
                      <a:pt x="53" y="18"/>
                      <a:pt x="50" y="13"/>
                      <a:pt x="50" y="9"/>
                    </a:cubicBezTo>
                    <a:cubicBezTo>
                      <a:pt x="49" y="7"/>
                      <a:pt x="50" y="6"/>
                      <a:pt x="51" y="5"/>
                    </a:cubicBezTo>
                    <a:cubicBezTo>
                      <a:pt x="52" y="4"/>
                      <a:pt x="55" y="4"/>
                      <a:pt x="57" y="3"/>
                    </a:cubicBezTo>
                    <a:cubicBezTo>
                      <a:pt x="56" y="3"/>
                      <a:pt x="55" y="3"/>
                      <a:pt x="53" y="3"/>
                    </a:cubicBezTo>
                    <a:cubicBezTo>
                      <a:pt x="51" y="3"/>
                      <a:pt x="49" y="5"/>
                      <a:pt x="47" y="6"/>
                    </a:cubicBezTo>
                    <a:cubicBezTo>
                      <a:pt x="41" y="11"/>
                      <a:pt x="37" y="19"/>
                      <a:pt x="33" y="25"/>
                    </a:cubicBezTo>
                    <a:cubicBezTo>
                      <a:pt x="29" y="31"/>
                      <a:pt x="24" y="36"/>
                      <a:pt x="20" y="41"/>
                    </a:cubicBezTo>
                    <a:cubicBezTo>
                      <a:pt x="16" y="47"/>
                      <a:pt x="10" y="52"/>
                      <a:pt x="7" y="58"/>
                    </a:cubicBezTo>
                    <a:cubicBezTo>
                      <a:pt x="6" y="60"/>
                      <a:pt x="6" y="63"/>
                      <a:pt x="6" y="65"/>
                    </a:cubicBezTo>
                    <a:cubicBezTo>
                      <a:pt x="8" y="69"/>
                      <a:pt x="14" y="68"/>
                      <a:pt x="17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0" name="Freeform 96"/>
              <p:cNvSpPr/>
              <p:nvPr/>
            </p:nvSpPr>
            <p:spPr>
              <a:xfrm>
                <a:off x="3709195" y="4589463"/>
                <a:ext cx="76200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4">
                    <a:moveTo>
                      <a:pt x="4" y="3"/>
                    </a:moveTo>
                    <a:cubicBezTo>
                      <a:pt x="4" y="5"/>
                      <a:pt x="6" y="7"/>
                      <a:pt x="7" y="9"/>
                    </a:cubicBezTo>
                    <a:cubicBezTo>
                      <a:pt x="8" y="10"/>
                      <a:pt x="9" y="12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5" y="8"/>
                      <a:pt x="4" y="5"/>
                      <a:pt x="2" y="4"/>
                    </a:cubicBezTo>
                    <a:cubicBezTo>
                      <a:pt x="0" y="3"/>
                      <a:pt x="4" y="0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1" name="Freeform 97"/>
              <p:cNvSpPr/>
              <p:nvPr/>
            </p:nvSpPr>
            <p:spPr>
              <a:xfrm>
                <a:off x="3669508" y="4659313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4" y="2"/>
                    </a:moveTo>
                    <a:cubicBezTo>
                      <a:pt x="5" y="5"/>
                      <a:pt x="7" y="7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5" y="9"/>
                      <a:pt x="4" y="5"/>
                      <a:pt x="2" y="3"/>
                    </a:cubicBezTo>
                    <a:cubicBezTo>
                      <a:pt x="0" y="2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2" name="Freeform 101"/>
              <p:cNvSpPr/>
              <p:nvPr/>
            </p:nvSpPr>
            <p:spPr>
              <a:xfrm>
                <a:off x="3253583" y="5384800"/>
                <a:ext cx="555625" cy="447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58">
                    <a:moveTo>
                      <a:pt x="37" y="11"/>
                    </a:moveTo>
                    <a:cubicBezTo>
                      <a:pt x="37" y="7"/>
                      <a:pt x="40" y="3"/>
                      <a:pt x="43" y="2"/>
                    </a:cubicBezTo>
                    <a:cubicBezTo>
                      <a:pt x="46" y="0"/>
                      <a:pt x="50" y="0"/>
                      <a:pt x="54" y="1"/>
                    </a:cubicBezTo>
                    <a:cubicBezTo>
                      <a:pt x="59" y="1"/>
                      <a:pt x="64" y="3"/>
                      <a:pt x="67" y="6"/>
                    </a:cubicBezTo>
                    <a:cubicBezTo>
                      <a:pt x="70" y="10"/>
                      <a:pt x="72" y="15"/>
                      <a:pt x="70" y="19"/>
                    </a:cubicBezTo>
                    <a:cubicBezTo>
                      <a:pt x="69" y="22"/>
                      <a:pt x="66" y="24"/>
                      <a:pt x="64" y="26"/>
                    </a:cubicBezTo>
                    <a:cubicBezTo>
                      <a:pt x="61" y="28"/>
                      <a:pt x="59" y="30"/>
                      <a:pt x="57" y="33"/>
                    </a:cubicBezTo>
                    <a:cubicBezTo>
                      <a:pt x="56" y="36"/>
                      <a:pt x="56" y="39"/>
                      <a:pt x="58" y="42"/>
                    </a:cubicBezTo>
                    <a:cubicBezTo>
                      <a:pt x="60" y="44"/>
                      <a:pt x="64" y="43"/>
                      <a:pt x="66" y="45"/>
                    </a:cubicBezTo>
                    <a:cubicBezTo>
                      <a:pt x="69" y="48"/>
                      <a:pt x="69" y="52"/>
                      <a:pt x="66" y="55"/>
                    </a:cubicBezTo>
                    <a:cubicBezTo>
                      <a:pt x="63" y="57"/>
                      <a:pt x="59" y="58"/>
                      <a:pt x="56" y="57"/>
                    </a:cubicBezTo>
                    <a:cubicBezTo>
                      <a:pt x="54" y="56"/>
                      <a:pt x="52" y="56"/>
                      <a:pt x="50" y="54"/>
                    </a:cubicBezTo>
                    <a:cubicBezTo>
                      <a:pt x="48" y="53"/>
                      <a:pt x="47" y="50"/>
                      <a:pt x="45" y="48"/>
                    </a:cubicBezTo>
                    <a:cubicBezTo>
                      <a:pt x="41" y="45"/>
                      <a:pt x="35" y="46"/>
                      <a:pt x="30" y="48"/>
                    </a:cubicBezTo>
                    <a:cubicBezTo>
                      <a:pt x="25" y="50"/>
                      <a:pt x="21" y="52"/>
                      <a:pt x="16" y="53"/>
                    </a:cubicBezTo>
                    <a:cubicBezTo>
                      <a:pt x="14" y="53"/>
                      <a:pt x="12" y="53"/>
                      <a:pt x="10" y="52"/>
                    </a:cubicBezTo>
                    <a:cubicBezTo>
                      <a:pt x="5" y="50"/>
                      <a:pt x="3" y="44"/>
                      <a:pt x="5" y="40"/>
                    </a:cubicBezTo>
                    <a:cubicBezTo>
                      <a:pt x="5" y="39"/>
                      <a:pt x="6" y="39"/>
                      <a:pt x="6" y="38"/>
                    </a:cubicBezTo>
                    <a:cubicBezTo>
                      <a:pt x="7" y="38"/>
                      <a:pt x="8" y="38"/>
                      <a:pt x="8" y="38"/>
                    </a:cubicBezTo>
                    <a:cubicBezTo>
                      <a:pt x="10" y="38"/>
                      <a:pt x="12" y="39"/>
                      <a:pt x="14" y="40"/>
                    </a:cubicBezTo>
                    <a:cubicBezTo>
                      <a:pt x="16" y="40"/>
                      <a:pt x="19" y="39"/>
                      <a:pt x="19" y="37"/>
                    </a:cubicBezTo>
                    <a:cubicBezTo>
                      <a:pt x="20" y="35"/>
                      <a:pt x="18" y="32"/>
                      <a:pt x="15" y="31"/>
                    </a:cubicBezTo>
                    <a:cubicBezTo>
                      <a:pt x="12" y="29"/>
                      <a:pt x="9" y="27"/>
                      <a:pt x="6" y="25"/>
                    </a:cubicBezTo>
                    <a:cubicBezTo>
                      <a:pt x="4" y="23"/>
                      <a:pt x="2" y="22"/>
                      <a:pt x="1" y="19"/>
                    </a:cubicBezTo>
                    <a:cubicBezTo>
                      <a:pt x="0" y="16"/>
                      <a:pt x="2" y="13"/>
                      <a:pt x="5" y="12"/>
                    </a:cubicBezTo>
                    <a:cubicBezTo>
                      <a:pt x="7" y="11"/>
                      <a:pt x="11" y="12"/>
                      <a:pt x="13" y="14"/>
                    </a:cubicBezTo>
                    <a:cubicBezTo>
                      <a:pt x="15" y="16"/>
                      <a:pt x="16" y="20"/>
                      <a:pt x="18" y="22"/>
                    </a:cubicBezTo>
                    <a:cubicBezTo>
                      <a:pt x="20" y="23"/>
                      <a:pt x="22" y="24"/>
                      <a:pt x="24" y="24"/>
                    </a:cubicBezTo>
                    <a:cubicBezTo>
                      <a:pt x="25" y="24"/>
                      <a:pt x="25" y="23"/>
                      <a:pt x="26" y="23"/>
                    </a:cubicBezTo>
                    <a:cubicBezTo>
                      <a:pt x="27" y="22"/>
                      <a:pt x="27" y="21"/>
                      <a:pt x="27" y="20"/>
                    </a:cubicBezTo>
                    <a:cubicBezTo>
                      <a:pt x="26" y="17"/>
                      <a:pt x="23" y="14"/>
                      <a:pt x="20" y="12"/>
                    </a:cubicBezTo>
                    <a:cubicBezTo>
                      <a:pt x="19" y="11"/>
                      <a:pt x="18" y="10"/>
                      <a:pt x="18" y="8"/>
                    </a:cubicBezTo>
                    <a:cubicBezTo>
                      <a:pt x="18" y="7"/>
                      <a:pt x="19" y="5"/>
                      <a:pt x="21" y="4"/>
                    </a:cubicBezTo>
                    <a:cubicBezTo>
                      <a:pt x="22" y="3"/>
                      <a:pt x="24" y="3"/>
                      <a:pt x="26" y="3"/>
                    </a:cubicBezTo>
                    <a:cubicBezTo>
                      <a:pt x="26" y="3"/>
                      <a:pt x="28" y="3"/>
                      <a:pt x="28" y="3"/>
                    </a:cubicBezTo>
                    <a:cubicBezTo>
                      <a:pt x="30" y="4"/>
                      <a:pt x="31" y="6"/>
                      <a:pt x="31" y="8"/>
                    </a:cubicBezTo>
                    <a:cubicBezTo>
                      <a:pt x="31" y="10"/>
                      <a:pt x="30" y="12"/>
                      <a:pt x="30" y="14"/>
                    </a:cubicBezTo>
                    <a:cubicBezTo>
                      <a:pt x="30" y="16"/>
                      <a:pt x="32" y="18"/>
                      <a:pt x="34" y="18"/>
                    </a:cubicBezTo>
                    <a:cubicBezTo>
                      <a:pt x="35" y="18"/>
                      <a:pt x="37" y="16"/>
                      <a:pt x="37" y="1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3" name="Freeform 102"/>
              <p:cNvSpPr/>
              <p:nvPr/>
            </p:nvSpPr>
            <p:spPr>
              <a:xfrm>
                <a:off x="3099595" y="5376863"/>
                <a:ext cx="10001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3" h="11">
                    <a:moveTo>
                      <a:pt x="9" y="0"/>
                    </a:moveTo>
                    <a:cubicBezTo>
                      <a:pt x="10" y="0"/>
                      <a:pt x="11" y="0"/>
                      <a:pt x="12" y="2"/>
                    </a:cubicBezTo>
                    <a:cubicBezTo>
                      <a:pt x="13" y="3"/>
                      <a:pt x="13" y="5"/>
                      <a:pt x="12" y="7"/>
                    </a:cubicBezTo>
                    <a:cubicBezTo>
                      <a:pt x="12" y="7"/>
                      <a:pt x="12" y="8"/>
                      <a:pt x="11" y="9"/>
                    </a:cubicBezTo>
                    <a:cubicBezTo>
                      <a:pt x="10" y="10"/>
                      <a:pt x="9" y="10"/>
                      <a:pt x="7" y="11"/>
                    </a:cubicBezTo>
                    <a:cubicBezTo>
                      <a:pt x="5" y="11"/>
                      <a:pt x="3" y="11"/>
                      <a:pt x="1" y="9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4" name="Freeform 103"/>
              <p:cNvSpPr/>
              <p:nvPr/>
            </p:nvSpPr>
            <p:spPr>
              <a:xfrm>
                <a:off x="3145633" y="5284788"/>
                <a:ext cx="30163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5" name="Freeform 104"/>
              <p:cNvSpPr/>
              <p:nvPr/>
            </p:nvSpPr>
            <p:spPr>
              <a:xfrm>
                <a:off x="3121820" y="5554663"/>
                <a:ext cx="31750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3" y="2"/>
                    </a:cubicBezTo>
                    <a:cubicBezTo>
                      <a:pt x="3" y="3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6" name="Freeform 105"/>
              <p:cNvSpPr/>
              <p:nvPr/>
            </p:nvSpPr>
            <p:spPr>
              <a:xfrm>
                <a:off x="3223420" y="581660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4" y="0"/>
                    </a:moveTo>
                    <a:cubicBezTo>
                      <a:pt x="4" y="0"/>
                      <a:pt x="5" y="0"/>
                      <a:pt x="5" y="0"/>
                    </a:cubicBezTo>
                    <a:cubicBezTo>
                      <a:pt x="7" y="1"/>
                      <a:pt x="7" y="3"/>
                      <a:pt x="5" y="4"/>
                    </a:cubicBezTo>
                    <a:cubicBezTo>
                      <a:pt x="4" y="6"/>
                      <a:pt x="2" y="5"/>
                      <a:pt x="1" y="3"/>
                    </a:cubicBezTo>
                    <a:cubicBezTo>
                      <a:pt x="0" y="2"/>
                      <a:pt x="2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7" name="Freeform 106"/>
              <p:cNvSpPr/>
              <p:nvPr/>
            </p:nvSpPr>
            <p:spPr>
              <a:xfrm>
                <a:off x="3825083" y="5862638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2" y="1"/>
                    </a:move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8" name="Freeform 107"/>
              <p:cNvSpPr/>
              <p:nvPr/>
            </p:nvSpPr>
            <p:spPr>
              <a:xfrm>
                <a:off x="3893345" y="5754688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5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8" y="11"/>
                      <a:pt x="6" y="11"/>
                      <a:pt x="4" y="11"/>
                    </a:cubicBezTo>
                    <a:cubicBezTo>
                      <a:pt x="3" y="11"/>
                      <a:pt x="1" y="10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9" name="Freeform 108"/>
              <p:cNvSpPr/>
              <p:nvPr/>
            </p:nvSpPr>
            <p:spPr>
              <a:xfrm>
                <a:off x="3315495" y="5284788"/>
                <a:ext cx="92075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3">
                    <a:moveTo>
                      <a:pt x="2" y="11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1" y="4"/>
                      <a:pt x="2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2" y="4"/>
                      <a:pt x="10" y="5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4" y="8"/>
                      <a:pt x="7" y="10"/>
                      <a:pt x="6" y="12"/>
                    </a:cubicBezTo>
                    <a:cubicBezTo>
                      <a:pt x="6" y="13"/>
                      <a:pt x="4" y="13"/>
                      <a:pt x="3" y="13"/>
                    </a:cubicBezTo>
                    <a:cubicBezTo>
                      <a:pt x="2" y="12"/>
                      <a:pt x="2" y="11"/>
                      <a:pt x="1" y="1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0" name="Freeform 109"/>
              <p:cNvSpPr/>
              <p:nvPr/>
            </p:nvSpPr>
            <p:spPr>
              <a:xfrm>
                <a:off x="3229770" y="5230813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3"/>
                      <a:pt x="6" y="5"/>
                      <a:pt x="4" y="6"/>
                    </a:cubicBezTo>
                    <a:cubicBezTo>
                      <a:pt x="3" y="6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1" name="Freeform 110"/>
              <p:cNvSpPr/>
              <p:nvPr/>
            </p:nvSpPr>
            <p:spPr>
              <a:xfrm>
                <a:off x="3493295" y="5276850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2" y="0"/>
                    </a:move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2" name="Freeform 111"/>
              <p:cNvSpPr/>
              <p:nvPr/>
            </p:nvSpPr>
            <p:spPr>
              <a:xfrm>
                <a:off x="3415508" y="5800725"/>
                <a:ext cx="177800" cy="115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5">
                    <a:moveTo>
                      <a:pt x="5" y="2"/>
                    </a:move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3" y="7"/>
                      <a:pt x="23" y="10"/>
                      <a:pt x="22" y="12"/>
                    </a:cubicBezTo>
                    <a:cubicBezTo>
                      <a:pt x="21" y="13"/>
                      <a:pt x="19" y="15"/>
                      <a:pt x="17" y="15"/>
                    </a:cubicBezTo>
                    <a:cubicBezTo>
                      <a:pt x="16" y="14"/>
                      <a:pt x="15" y="14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11" y="10"/>
                      <a:pt x="9" y="10"/>
                      <a:pt x="8" y="11"/>
                    </a:cubicBezTo>
                    <a:cubicBezTo>
                      <a:pt x="6" y="11"/>
                      <a:pt x="5" y="11"/>
                      <a:pt x="3" y="10"/>
                    </a:cubicBezTo>
                    <a:cubicBezTo>
                      <a:pt x="2" y="10"/>
                      <a:pt x="0" y="8"/>
                      <a:pt x="1" y="6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3" y="3"/>
                      <a:pt x="4" y="3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3" name="Freeform 112"/>
              <p:cNvSpPr/>
              <p:nvPr/>
            </p:nvSpPr>
            <p:spPr>
              <a:xfrm>
                <a:off x="3377408" y="592455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7" y="3"/>
                      <a:pt x="6" y="5"/>
                      <a:pt x="5" y="6"/>
                    </a:cubicBezTo>
                    <a:cubicBezTo>
                      <a:pt x="3" y="6"/>
                      <a:pt x="1" y="5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4" name="Freeform 113"/>
              <p:cNvSpPr/>
              <p:nvPr/>
            </p:nvSpPr>
            <p:spPr>
              <a:xfrm>
                <a:off x="3129758" y="5654675"/>
                <a:ext cx="7778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13">
                    <a:moveTo>
                      <a:pt x="1" y="3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1"/>
                      <a:pt x="10" y="3"/>
                      <a:pt x="10" y="5"/>
                    </a:cubicBezTo>
                    <a:cubicBezTo>
                      <a:pt x="9" y="7"/>
                      <a:pt x="8" y="8"/>
                      <a:pt x="8" y="10"/>
                    </a:cubicBezTo>
                    <a:cubicBezTo>
                      <a:pt x="8" y="11"/>
                      <a:pt x="8" y="12"/>
                      <a:pt x="7" y="12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1" y="10"/>
                      <a:pt x="0" y="8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5" name="Freeform 114"/>
              <p:cNvSpPr/>
              <p:nvPr/>
            </p:nvSpPr>
            <p:spPr>
              <a:xfrm>
                <a:off x="3785395" y="5608638"/>
                <a:ext cx="936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1">
                    <a:moveTo>
                      <a:pt x="5" y="1"/>
                    </a:moveTo>
                    <a:cubicBezTo>
                      <a:pt x="4" y="1"/>
                      <a:pt x="3" y="2"/>
                      <a:pt x="1" y="3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8"/>
                      <a:pt x="4" y="8"/>
                      <a:pt x="5" y="9"/>
                    </a:cubicBezTo>
                    <a:cubicBezTo>
                      <a:pt x="6" y="9"/>
                      <a:pt x="6" y="9"/>
                      <a:pt x="7" y="10"/>
                    </a:cubicBezTo>
                    <a:cubicBezTo>
                      <a:pt x="8" y="11"/>
                      <a:pt x="10" y="10"/>
                      <a:pt x="11" y="9"/>
                    </a:cubicBezTo>
                    <a:cubicBezTo>
                      <a:pt x="12" y="8"/>
                      <a:pt x="12" y="7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1"/>
                    </a:cubicBezTo>
                    <a:cubicBezTo>
                      <a:pt x="8" y="0"/>
                      <a:pt x="7" y="0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6" name="Freeform 115"/>
              <p:cNvSpPr/>
              <p:nvPr/>
            </p:nvSpPr>
            <p:spPr>
              <a:xfrm>
                <a:off x="3879058" y="5476875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4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1" y="1"/>
                      <a:pt x="2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7" name="Freeform 116"/>
              <p:cNvSpPr/>
              <p:nvPr/>
            </p:nvSpPr>
            <p:spPr>
              <a:xfrm>
                <a:off x="3717133" y="5276850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3"/>
                      <a:pt x="5" y="4"/>
                    </a:cubicBezTo>
                    <a:cubicBezTo>
                      <a:pt x="5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8" name="Freeform 117"/>
              <p:cNvSpPr/>
              <p:nvPr/>
            </p:nvSpPr>
            <p:spPr>
              <a:xfrm>
                <a:off x="1051719" y="3805238"/>
                <a:ext cx="417513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4" h="60">
                    <a:moveTo>
                      <a:pt x="44" y="35"/>
                    </a:moveTo>
                    <a:cubicBezTo>
                      <a:pt x="47" y="36"/>
                      <a:pt x="49" y="39"/>
                      <a:pt x="49" y="42"/>
                    </a:cubicBezTo>
                    <a:cubicBezTo>
                      <a:pt x="50" y="45"/>
                      <a:pt x="49" y="48"/>
                      <a:pt x="47" y="51"/>
                    </a:cubicBezTo>
                    <a:cubicBezTo>
                      <a:pt x="45" y="54"/>
                      <a:pt x="43" y="57"/>
                      <a:pt x="39" y="59"/>
                    </a:cubicBezTo>
                    <a:cubicBezTo>
                      <a:pt x="36" y="60"/>
                      <a:pt x="31" y="60"/>
                      <a:pt x="28" y="58"/>
                    </a:cubicBezTo>
                    <a:cubicBezTo>
                      <a:pt x="26" y="56"/>
                      <a:pt x="25" y="53"/>
                      <a:pt x="24" y="51"/>
                    </a:cubicBezTo>
                    <a:cubicBezTo>
                      <a:pt x="24" y="48"/>
                      <a:pt x="23" y="46"/>
                      <a:pt x="21" y="44"/>
                    </a:cubicBezTo>
                    <a:cubicBezTo>
                      <a:pt x="19" y="42"/>
                      <a:pt x="16" y="41"/>
                      <a:pt x="14" y="42"/>
                    </a:cubicBezTo>
                    <a:cubicBezTo>
                      <a:pt x="12" y="43"/>
                      <a:pt x="11" y="46"/>
                      <a:pt x="9" y="47"/>
                    </a:cubicBezTo>
                    <a:cubicBezTo>
                      <a:pt x="6" y="49"/>
                      <a:pt x="3" y="47"/>
                      <a:pt x="1" y="44"/>
                    </a:cubicBezTo>
                    <a:cubicBezTo>
                      <a:pt x="0" y="42"/>
                      <a:pt x="1" y="38"/>
                      <a:pt x="3" y="36"/>
                    </a:cubicBezTo>
                    <a:cubicBezTo>
                      <a:pt x="4" y="35"/>
                      <a:pt x="5" y="33"/>
                      <a:pt x="6" y="33"/>
                    </a:cubicBezTo>
                    <a:cubicBezTo>
                      <a:pt x="8" y="32"/>
                      <a:pt x="10" y="31"/>
                      <a:pt x="12" y="30"/>
                    </a:cubicBezTo>
                    <a:cubicBezTo>
                      <a:pt x="16" y="28"/>
                      <a:pt x="17" y="23"/>
                      <a:pt x="17" y="19"/>
                    </a:cubicBezTo>
                    <a:cubicBezTo>
                      <a:pt x="17" y="15"/>
                      <a:pt x="16" y="11"/>
                      <a:pt x="17" y="7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2" y="0"/>
                      <a:pt x="27" y="0"/>
                      <a:pt x="30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0" y="7"/>
                      <a:pt x="29" y="8"/>
                      <a:pt x="28" y="10"/>
                    </a:cubicBezTo>
                    <a:cubicBezTo>
                      <a:pt x="27" y="11"/>
                      <a:pt x="27" y="13"/>
                      <a:pt x="28" y="14"/>
                    </a:cubicBezTo>
                    <a:cubicBezTo>
                      <a:pt x="30" y="15"/>
                      <a:pt x="32" y="14"/>
                      <a:pt x="34" y="13"/>
                    </a:cubicBezTo>
                    <a:cubicBezTo>
                      <a:pt x="37" y="11"/>
                      <a:pt x="39" y="9"/>
                      <a:pt x="42" y="8"/>
                    </a:cubicBezTo>
                    <a:cubicBezTo>
                      <a:pt x="43" y="6"/>
                      <a:pt x="45" y="5"/>
                      <a:pt x="47" y="5"/>
                    </a:cubicBezTo>
                    <a:cubicBezTo>
                      <a:pt x="50" y="5"/>
                      <a:pt x="52" y="8"/>
                      <a:pt x="52" y="10"/>
                    </a:cubicBezTo>
                    <a:cubicBezTo>
                      <a:pt x="52" y="13"/>
                      <a:pt x="51" y="15"/>
                      <a:pt x="48" y="16"/>
                    </a:cubicBezTo>
                    <a:cubicBezTo>
                      <a:pt x="46" y="17"/>
                      <a:pt x="43" y="16"/>
                      <a:pt x="41" y="17"/>
                    </a:cubicBezTo>
                    <a:cubicBezTo>
                      <a:pt x="39" y="18"/>
                      <a:pt x="38" y="20"/>
                      <a:pt x="37" y="21"/>
                    </a:cubicBezTo>
                    <a:cubicBezTo>
                      <a:pt x="37" y="22"/>
                      <a:pt x="37" y="23"/>
                      <a:pt x="38" y="23"/>
                    </a:cubicBezTo>
                    <a:cubicBezTo>
                      <a:pt x="38" y="24"/>
                      <a:pt x="39" y="24"/>
                      <a:pt x="40" y="24"/>
                    </a:cubicBezTo>
                    <a:cubicBezTo>
                      <a:pt x="42" y="25"/>
                      <a:pt x="45" y="23"/>
                      <a:pt x="48" y="22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3" y="22"/>
                      <a:pt x="54" y="23"/>
                      <a:pt x="54" y="24"/>
                    </a:cubicBezTo>
                    <a:cubicBezTo>
                      <a:pt x="54" y="26"/>
                      <a:pt x="54" y="27"/>
                      <a:pt x="53" y="28"/>
                    </a:cubicBezTo>
                    <a:cubicBezTo>
                      <a:pt x="53" y="29"/>
                      <a:pt x="53" y="30"/>
                      <a:pt x="52" y="31"/>
                    </a:cubicBezTo>
                    <a:cubicBezTo>
                      <a:pt x="51" y="32"/>
                      <a:pt x="49" y="31"/>
                      <a:pt x="48" y="31"/>
                    </a:cubicBezTo>
                    <a:cubicBezTo>
                      <a:pt x="46" y="30"/>
                      <a:pt x="45" y="29"/>
                      <a:pt x="43" y="29"/>
                    </a:cubicBezTo>
                    <a:cubicBezTo>
                      <a:pt x="42" y="28"/>
                      <a:pt x="40" y="29"/>
                      <a:pt x="39" y="30"/>
                    </a:cubicBezTo>
                    <a:cubicBezTo>
                      <a:pt x="39" y="32"/>
                      <a:pt x="40" y="33"/>
                      <a:pt x="41" y="3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9" name="Freeform 157"/>
              <p:cNvSpPr/>
              <p:nvPr/>
            </p:nvSpPr>
            <p:spPr>
              <a:xfrm>
                <a:off x="2166145" y="7937"/>
                <a:ext cx="193675" cy="895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16">
                    <a:moveTo>
                      <a:pt x="24" y="0"/>
                    </a:moveTo>
                    <a:cubicBezTo>
                      <a:pt x="15" y="38"/>
                      <a:pt x="7" y="77"/>
                      <a:pt x="0" y="115"/>
                    </a:cubicBezTo>
                    <a:cubicBezTo>
                      <a:pt x="0" y="116"/>
                      <a:pt x="1" y="116"/>
                      <a:pt x="1" y="115"/>
                    </a:cubicBezTo>
                    <a:cubicBezTo>
                      <a:pt x="10" y="77"/>
                      <a:pt x="18" y="39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0" name="Freeform 158"/>
              <p:cNvSpPr/>
              <p:nvPr/>
            </p:nvSpPr>
            <p:spPr>
              <a:xfrm>
                <a:off x="3507583" y="0"/>
                <a:ext cx="215900" cy="9413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22">
                    <a:moveTo>
                      <a:pt x="27" y="0"/>
                    </a:moveTo>
                    <a:cubicBezTo>
                      <a:pt x="21" y="20"/>
                      <a:pt x="16" y="40"/>
                      <a:pt x="11" y="60"/>
                    </a:cubicBezTo>
                    <a:cubicBezTo>
                      <a:pt x="9" y="70"/>
                      <a:pt x="7" y="79"/>
                      <a:pt x="5" y="89"/>
                    </a:cubicBezTo>
                    <a:cubicBezTo>
                      <a:pt x="3" y="98"/>
                      <a:pt x="0" y="108"/>
                      <a:pt x="1" y="117"/>
                    </a:cubicBezTo>
                    <a:cubicBezTo>
                      <a:pt x="1" y="116"/>
                      <a:pt x="0" y="116"/>
                      <a:pt x="0" y="117"/>
                    </a:cubicBezTo>
                    <a:cubicBezTo>
                      <a:pt x="0" y="118"/>
                      <a:pt x="0" y="120"/>
                      <a:pt x="0" y="121"/>
                    </a:cubicBezTo>
                    <a:cubicBezTo>
                      <a:pt x="0" y="122"/>
                      <a:pt x="1" y="122"/>
                      <a:pt x="1" y="122"/>
                    </a:cubicBezTo>
                    <a:cubicBezTo>
                      <a:pt x="7" y="81"/>
                      <a:pt x="16" y="4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1" name="Freeform 159"/>
              <p:cNvSpPr/>
              <p:nvPr/>
            </p:nvSpPr>
            <p:spPr>
              <a:xfrm>
                <a:off x="2189958" y="871538"/>
                <a:ext cx="1241425" cy="317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61" h="4">
                    <a:moveTo>
                      <a:pt x="0" y="2"/>
                    </a:moveTo>
                    <a:cubicBezTo>
                      <a:pt x="54" y="4"/>
                      <a:pt x="107" y="3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07" y="1"/>
                      <a:pt x="54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Freeform 160"/>
              <p:cNvSpPr/>
              <p:nvPr/>
            </p:nvSpPr>
            <p:spPr>
              <a:xfrm>
                <a:off x="1534320" y="895350"/>
                <a:ext cx="639763" cy="300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83" h="39">
                    <a:moveTo>
                      <a:pt x="82" y="0"/>
                    </a:moveTo>
                    <a:cubicBezTo>
                      <a:pt x="54" y="12"/>
                      <a:pt x="27" y="24"/>
                      <a:pt x="1" y="38"/>
                    </a:cubicBezTo>
                    <a:cubicBezTo>
                      <a:pt x="0" y="38"/>
                      <a:pt x="0" y="39"/>
                      <a:pt x="1" y="39"/>
                    </a:cubicBezTo>
                    <a:cubicBezTo>
                      <a:pt x="28" y="26"/>
                      <a:pt x="55" y="13"/>
                      <a:pt x="82" y="1"/>
                    </a:cubicBezTo>
                    <a:cubicBezTo>
                      <a:pt x="83" y="0"/>
                      <a:pt x="82" y="0"/>
                      <a:pt x="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Freeform 161"/>
              <p:cNvSpPr/>
              <p:nvPr/>
            </p:nvSpPr>
            <p:spPr>
              <a:xfrm>
                <a:off x="1518445" y="1195388"/>
                <a:ext cx="23813" cy="147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19">
                    <a:moveTo>
                      <a:pt x="2" y="0"/>
                    </a:moveTo>
                    <a:cubicBezTo>
                      <a:pt x="0" y="6"/>
                      <a:pt x="1" y="13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3"/>
                      <a:pt x="3" y="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4" name="Freeform 162"/>
              <p:cNvSpPr/>
              <p:nvPr/>
            </p:nvSpPr>
            <p:spPr>
              <a:xfrm>
                <a:off x="1534320" y="1319213"/>
                <a:ext cx="1395413" cy="301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81" h="4">
                    <a:moveTo>
                      <a:pt x="0" y="3"/>
                    </a:moveTo>
                    <a:cubicBezTo>
                      <a:pt x="60" y="4"/>
                      <a:pt x="121" y="4"/>
                      <a:pt x="181" y="3"/>
                    </a:cubicBezTo>
                    <a:cubicBezTo>
                      <a:pt x="181" y="3"/>
                      <a:pt x="181" y="2"/>
                      <a:pt x="181" y="2"/>
                    </a:cubicBezTo>
                    <a:cubicBezTo>
                      <a:pt x="121" y="0"/>
                      <a:pt x="6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5" name="Freeform 163"/>
              <p:cNvSpPr/>
              <p:nvPr/>
            </p:nvSpPr>
            <p:spPr>
              <a:xfrm>
                <a:off x="2929733" y="933450"/>
                <a:ext cx="585788" cy="4095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6" h="53">
                    <a:moveTo>
                      <a:pt x="76" y="0"/>
                    </a:moveTo>
                    <a:cubicBezTo>
                      <a:pt x="51" y="18"/>
                      <a:pt x="26" y="35"/>
                      <a:pt x="1" y="52"/>
                    </a:cubicBezTo>
                    <a:cubicBezTo>
                      <a:pt x="0" y="52"/>
                      <a:pt x="1" y="53"/>
                      <a:pt x="1" y="52"/>
                    </a:cubicBezTo>
                    <a:cubicBezTo>
                      <a:pt x="27" y="37"/>
                      <a:pt x="52" y="19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Freeform 164"/>
              <p:cNvSpPr/>
              <p:nvPr/>
            </p:nvSpPr>
            <p:spPr>
              <a:xfrm>
                <a:off x="2937670" y="879475"/>
                <a:ext cx="508000" cy="3317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66" h="43">
                    <a:moveTo>
                      <a:pt x="0" y="43"/>
                    </a:moveTo>
                    <a:cubicBezTo>
                      <a:pt x="23" y="31"/>
                      <a:pt x="44" y="16"/>
                      <a:pt x="65" y="1"/>
                    </a:cubicBezTo>
                    <a:cubicBezTo>
                      <a:pt x="66" y="1"/>
                      <a:pt x="65" y="0"/>
                      <a:pt x="65" y="1"/>
                    </a:cubicBezTo>
                    <a:cubicBezTo>
                      <a:pt x="44" y="16"/>
                      <a:pt x="22" y="30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Freeform 165"/>
              <p:cNvSpPr/>
              <p:nvPr/>
            </p:nvSpPr>
            <p:spPr>
              <a:xfrm>
                <a:off x="1556545" y="1203325"/>
                <a:ext cx="1365250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77" h="3">
                    <a:moveTo>
                      <a:pt x="0" y="2"/>
                    </a:moveTo>
                    <a:cubicBezTo>
                      <a:pt x="59" y="3"/>
                      <a:pt x="118" y="3"/>
                      <a:pt x="177" y="2"/>
                    </a:cubicBezTo>
                    <a:cubicBezTo>
                      <a:pt x="177" y="2"/>
                      <a:pt x="177" y="1"/>
                      <a:pt x="177" y="1"/>
                    </a:cubicBezTo>
                    <a:cubicBezTo>
                      <a:pt x="118" y="0"/>
                      <a:pt x="59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8" name="Freeform 166"/>
              <p:cNvSpPr/>
              <p:nvPr/>
            </p:nvSpPr>
            <p:spPr>
              <a:xfrm>
                <a:off x="19121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9" name="Freeform 167"/>
              <p:cNvSpPr/>
              <p:nvPr/>
            </p:nvSpPr>
            <p:spPr>
              <a:xfrm>
                <a:off x="199628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0" name="Freeform 168"/>
              <p:cNvSpPr/>
              <p:nvPr/>
            </p:nvSpPr>
            <p:spPr>
              <a:xfrm>
                <a:off x="20899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1" name="Freeform 169"/>
              <p:cNvSpPr/>
              <p:nvPr/>
            </p:nvSpPr>
            <p:spPr>
              <a:xfrm>
                <a:off x="21740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2" name="Freeform 170"/>
              <p:cNvSpPr/>
              <p:nvPr/>
            </p:nvSpPr>
            <p:spPr>
              <a:xfrm>
                <a:off x="22661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2" y="19"/>
                    </a:moveTo>
                    <a:cubicBezTo>
                      <a:pt x="14" y="13"/>
                      <a:pt x="26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3" name="Freeform 171"/>
              <p:cNvSpPr/>
              <p:nvPr/>
            </p:nvSpPr>
            <p:spPr>
              <a:xfrm>
                <a:off x="23518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4" name="Freeform 172"/>
              <p:cNvSpPr/>
              <p:nvPr/>
            </p:nvSpPr>
            <p:spPr>
              <a:xfrm>
                <a:off x="24439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5" name="Freeform 173"/>
              <p:cNvSpPr/>
              <p:nvPr/>
            </p:nvSpPr>
            <p:spPr>
              <a:xfrm>
                <a:off x="25280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6" name="Freeform 174"/>
              <p:cNvSpPr/>
              <p:nvPr/>
            </p:nvSpPr>
            <p:spPr>
              <a:xfrm>
                <a:off x="2621758" y="925513"/>
                <a:ext cx="292100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7" y="0"/>
                      <a:pt x="36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7" name="Freeform 175"/>
              <p:cNvSpPr/>
              <p:nvPr/>
            </p:nvSpPr>
            <p:spPr>
              <a:xfrm>
                <a:off x="27058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8" name="Freeform 176"/>
              <p:cNvSpPr/>
              <p:nvPr/>
            </p:nvSpPr>
            <p:spPr>
              <a:xfrm>
                <a:off x="2791620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9" name="Freeform 177"/>
              <p:cNvSpPr/>
              <p:nvPr/>
            </p:nvSpPr>
            <p:spPr>
              <a:xfrm>
                <a:off x="288369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0" name="Freeform 178"/>
              <p:cNvSpPr/>
              <p:nvPr/>
            </p:nvSpPr>
            <p:spPr>
              <a:xfrm>
                <a:off x="296783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1" name="Freeform 179"/>
              <p:cNvSpPr/>
              <p:nvPr/>
            </p:nvSpPr>
            <p:spPr>
              <a:xfrm>
                <a:off x="2189958" y="92551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2" name="Freeform 180"/>
              <p:cNvSpPr/>
              <p:nvPr/>
            </p:nvSpPr>
            <p:spPr>
              <a:xfrm>
                <a:off x="2120108" y="965200"/>
                <a:ext cx="1063625" cy="6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3" name="Freeform 181"/>
              <p:cNvSpPr/>
              <p:nvPr/>
            </p:nvSpPr>
            <p:spPr>
              <a:xfrm>
                <a:off x="2050258" y="99536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4" name="Freeform 182"/>
              <p:cNvSpPr/>
              <p:nvPr/>
            </p:nvSpPr>
            <p:spPr>
              <a:xfrm>
                <a:off x="1974058" y="1033463"/>
                <a:ext cx="10636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5" name="Freeform 183"/>
              <p:cNvSpPr/>
              <p:nvPr/>
            </p:nvSpPr>
            <p:spPr>
              <a:xfrm>
                <a:off x="1920083" y="1065213"/>
                <a:ext cx="1079500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0" h="1">
                    <a:moveTo>
                      <a:pt x="1" y="1"/>
                    </a:moveTo>
                    <a:cubicBezTo>
                      <a:pt x="47" y="1"/>
                      <a:pt x="93" y="1"/>
                      <a:pt x="138" y="1"/>
                    </a:cubicBezTo>
                    <a:cubicBezTo>
                      <a:pt x="140" y="1"/>
                      <a:pt x="140" y="0"/>
                      <a:pt x="138" y="0"/>
                    </a:cubicBezTo>
                    <a:cubicBezTo>
                      <a:pt x="93" y="0"/>
                      <a:pt x="47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6" name="Freeform 184"/>
              <p:cNvSpPr/>
              <p:nvPr/>
            </p:nvSpPr>
            <p:spPr>
              <a:xfrm>
                <a:off x="2266158" y="85725"/>
                <a:ext cx="153988" cy="723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94">
                    <a:moveTo>
                      <a:pt x="18" y="1"/>
                    </a:moveTo>
                    <a:cubicBezTo>
                      <a:pt x="12" y="32"/>
                      <a:pt x="6" y="62"/>
                      <a:pt x="0" y="93"/>
                    </a:cubicBezTo>
                    <a:cubicBezTo>
                      <a:pt x="0" y="94"/>
                      <a:pt x="1" y="94"/>
                      <a:pt x="2" y="93"/>
                    </a:cubicBezTo>
                    <a:cubicBezTo>
                      <a:pt x="8" y="63"/>
                      <a:pt x="14" y="32"/>
                      <a:pt x="20" y="2"/>
                    </a:cubicBezTo>
                    <a:cubicBezTo>
                      <a:pt x="20" y="0"/>
                      <a:pt x="18" y="0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7" name="Freeform 186"/>
              <p:cNvSpPr/>
              <p:nvPr/>
            </p:nvSpPr>
            <p:spPr>
              <a:xfrm>
                <a:off x="3391695" y="77787"/>
                <a:ext cx="209550" cy="731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5">
                    <a:moveTo>
                      <a:pt x="25" y="2"/>
                    </a:moveTo>
                    <a:cubicBezTo>
                      <a:pt x="16" y="32"/>
                      <a:pt x="8" y="63"/>
                      <a:pt x="0" y="93"/>
                    </a:cubicBezTo>
                    <a:cubicBezTo>
                      <a:pt x="0" y="94"/>
                      <a:pt x="2" y="95"/>
                      <a:pt x="2" y="94"/>
                    </a:cubicBezTo>
                    <a:cubicBezTo>
                      <a:pt x="9" y="63"/>
                      <a:pt x="18" y="32"/>
                      <a:pt x="27" y="2"/>
                    </a:cubicBezTo>
                    <a:cubicBezTo>
                      <a:pt x="27" y="1"/>
                      <a:pt x="25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8" name="Freeform 187"/>
              <p:cNvSpPr/>
              <p:nvPr/>
            </p:nvSpPr>
            <p:spPr>
              <a:xfrm>
                <a:off x="2266158" y="801688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9" name="Freeform 188"/>
              <p:cNvSpPr/>
              <p:nvPr/>
            </p:nvSpPr>
            <p:spPr>
              <a:xfrm>
                <a:off x="2258220" y="795338"/>
                <a:ext cx="11414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8" h="2">
                    <a:moveTo>
                      <a:pt x="1" y="2"/>
                    </a:moveTo>
                    <a:cubicBezTo>
                      <a:pt x="49" y="2"/>
                      <a:pt x="98" y="2"/>
                      <a:pt x="146" y="2"/>
                    </a:cubicBezTo>
                    <a:cubicBezTo>
                      <a:pt x="148" y="2"/>
                      <a:pt x="148" y="0"/>
                      <a:pt x="146" y="0"/>
                    </a:cubicBezTo>
                    <a:cubicBezTo>
                      <a:pt x="98" y="0"/>
                      <a:pt x="49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0" name="Freeform 189"/>
              <p:cNvSpPr/>
              <p:nvPr/>
            </p:nvSpPr>
            <p:spPr>
              <a:xfrm>
                <a:off x="2204245" y="1087438"/>
                <a:ext cx="4016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13">
                    <a:moveTo>
                      <a:pt x="33" y="11"/>
                    </a:moveTo>
                    <a:cubicBezTo>
                      <a:pt x="23" y="11"/>
                      <a:pt x="14" y="10"/>
                      <a:pt x="4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0" y="11"/>
                      <a:pt x="2" y="12"/>
                      <a:pt x="2" y="12"/>
                    </a:cubicBezTo>
                    <a:cubicBezTo>
                      <a:pt x="3" y="12"/>
                      <a:pt x="5" y="11"/>
                      <a:pt x="7" y="10"/>
                    </a:cubicBezTo>
                    <a:cubicBezTo>
                      <a:pt x="11" y="8"/>
                      <a:pt x="15" y="4"/>
                      <a:pt x="19" y="3"/>
                    </a:cubicBezTo>
                    <a:cubicBezTo>
                      <a:pt x="28" y="1"/>
                      <a:pt x="39" y="5"/>
                      <a:pt x="48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0" y="2"/>
                      <a:pt x="50" y="2"/>
                    </a:cubicBezTo>
                    <a:cubicBezTo>
                      <a:pt x="48" y="2"/>
                      <a:pt x="46" y="4"/>
                      <a:pt x="45" y="5"/>
                    </a:cubicBezTo>
                    <a:cubicBezTo>
                      <a:pt x="41" y="7"/>
                      <a:pt x="36" y="9"/>
                      <a:pt x="32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9" y="9"/>
                      <a:pt x="45" y="6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ubicBezTo>
                      <a:pt x="41" y="1"/>
                      <a:pt x="30" y="0"/>
                      <a:pt x="21" y="1"/>
                    </a:cubicBezTo>
                    <a:cubicBezTo>
                      <a:pt x="14" y="2"/>
                      <a:pt x="7" y="8"/>
                      <a:pt x="1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2" y="13"/>
                      <a:pt x="22" y="13"/>
                      <a:pt x="33" y="13"/>
                    </a:cubicBezTo>
                    <a:cubicBezTo>
                      <a:pt x="34" y="13"/>
                      <a:pt x="34" y="11"/>
                      <a:pt x="3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1" name="Freeform 190"/>
              <p:cNvSpPr/>
              <p:nvPr/>
            </p:nvSpPr>
            <p:spPr>
              <a:xfrm>
                <a:off x="2929733" y="1227138"/>
                <a:ext cx="15875" cy="1000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3">
                    <a:moveTo>
                      <a:pt x="0" y="0"/>
                    </a:moveTo>
                    <a:cubicBezTo>
                      <a:pt x="0" y="5"/>
                      <a:pt x="0" y="9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1" y="9"/>
                      <a:pt x="1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2" name="Freeform 191"/>
              <p:cNvSpPr/>
              <p:nvPr/>
            </p:nvSpPr>
            <p:spPr>
              <a:xfrm>
                <a:off x="3439320" y="879475"/>
                <a:ext cx="76200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6">
                    <a:moveTo>
                      <a:pt x="0" y="1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3" name="Freeform 195"/>
              <p:cNvSpPr>
                <a:spLocks noEditPoints="1"/>
              </p:cNvSpPr>
              <p:nvPr/>
            </p:nvSpPr>
            <p:spPr>
              <a:xfrm>
                <a:off x="0" y="2135187"/>
                <a:ext cx="985838" cy="10255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3">
                    <a:moveTo>
                      <a:pt x="108" y="32"/>
                    </a:moveTo>
                    <a:cubicBezTo>
                      <a:pt x="107" y="32"/>
                      <a:pt x="107" y="31"/>
                      <a:pt x="107" y="31"/>
                    </a:cubicBezTo>
                    <a:cubicBezTo>
                      <a:pt x="108" y="30"/>
                      <a:pt x="108" y="29"/>
                      <a:pt x="109" y="28"/>
                    </a:cubicBezTo>
                    <a:cubicBezTo>
                      <a:pt x="111" y="29"/>
                      <a:pt x="112" y="30"/>
                      <a:pt x="114" y="31"/>
                    </a:cubicBezTo>
                    <a:cubicBezTo>
                      <a:pt x="114" y="31"/>
                      <a:pt x="115" y="31"/>
                      <a:pt x="115" y="30"/>
                    </a:cubicBezTo>
                    <a:cubicBezTo>
                      <a:pt x="81" y="0"/>
                      <a:pt x="21" y="28"/>
                      <a:pt x="28" y="74"/>
                    </a:cubicBezTo>
                    <a:cubicBezTo>
                      <a:pt x="30" y="84"/>
                      <a:pt x="35" y="94"/>
                      <a:pt x="42" y="101"/>
                    </a:cubicBezTo>
                    <a:cubicBezTo>
                      <a:pt x="43" y="101"/>
                      <a:pt x="45" y="103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0" y="108"/>
                      <a:pt x="52" y="111"/>
                      <a:pt x="46" y="111"/>
                    </a:cubicBezTo>
                    <a:cubicBezTo>
                      <a:pt x="44" y="112"/>
                      <a:pt x="37" y="104"/>
                      <a:pt x="35" y="102"/>
                    </a:cubicBezTo>
                    <a:cubicBezTo>
                      <a:pt x="34" y="101"/>
                      <a:pt x="33" y="99"/>
                      <a:pt x="32" y="98"/>
                    </a:cubicBezTo>
                    <a:cubicBezTo>
                      <a:pt x="32" y="98"/>
                      <a:pt x="32" y="97"/>
                      <a:pt x="32" y="97"/>
                    </a:cubicBezTo>
                    <a:cubicBezTo>
                      <a:pt x="29" y="93"/>
                      <a:pt x="27" y="88"/>
                      <a:pt x="25" y="83"/>
                    </a:cubicBezTo>
                    <a:cubicBezTo>
                      <a:pt x="18" y="59"/>
                      <a:pt x="30" y="33"/>
                      <a:pt x="52" y="21"/>
                    </a:cubicBezTo>
                    <a:cubicBezTo>
                      <a:pt x="61" y="16"/>
                      <a:pt x="73" y="12"/>
                      <a:pt x="84" y="13"/>
                    </a:cubicBezTo>
                    <a:cubicBezTo>
                      <a:pt x="84" y="13"/>
                      <a:pt x="124" y="22"/>
                      <a:pt x="117" y="29"/>
                    </a:cubicBezTo>
                    <a:cubicBezTo>
                      <a:pt x="116" y="30"/>
                      <a:pt x="117" y="32"/>
                      <a:pt x="118" y="31"/>
                    </a:cubicBezTo>
                    <a:cubicBezTo>
                      <a:pt x="119" y="30"/>
                      <a:pt x="121" y="28"/>
                      <a:pt x="122" y="27"/>
                    </a:cubicBezTo>
                    <a:cubicBezTo>
                      <a:pt x="122" y="27"/>
                      <a:pt x="122" y="26"/>
                      <a:pt x="122" y="26"/>
                    </a:cubicBezTo>
                    <a:cubicBezTo>
                      <a:pt x="106" y="16"/>
                      <a:pt x="91" y="8"/>
                      <a:pt x="72" y="12"/>
                    </a:cubicBezTo>
                    <a:cubicBezTo>
                      <a:pt x="57" y="14"/>
                      <a:pt x="41" y="23"/>
                      <a:pt x="32" y="36"/>
                    </a:cubicBezTo>
                    <a:cubicBezTo>
                      <a:pt x="18" y="56"/>
                      <a:pt x="19" y="80"/>
                      <a:pt x="31" y="98"/>
                    </a:cubicBezTo>
                    <a:cubicBezTo>
                      <a:pt x="26" y="101"/>
                      <a:pt x="20" y="100"/>
                      <a:pt x="14" y="97"/>
                    </a:cubicBezTo>
                    <a:cubicBezTo>
                      <a:pt x="12" y="96"/>
                      <a:pt x="9" y="92"/>
                      <a:pt x="6" y="92"/>
                    </a:cubicBezTo>
                    <a:cubicBezTo>
                      <a:pt x="6" y="92"/>
                      <a:pt x="5" y="92"/>
                      <a:pt x="5" y="92"/>
                    </a:cubicBezTo>
                    <a:cubicBezTo>
                      <a:pt x="5" y="92"/>
                      <a:pt x="5" y="93"/>
                      <a:pt x="5" y="93"/>
                    </a:cubicBezTo>
                    <a:cubicBezTo>
                      <a:pt x="0" y="96"/>
                      <a:pt x="4" y="102"/>
                      <a:pt x="7" y="106"/>
                    </a:cubicBezTo>
                    <a:cubicBezTo>
                      <a:pt x="12" y="116"/>
                      <a:pt x="19" y="125"/>
                      <a:pt x="28" y="132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29" y="131"/>
                      <a:pt x="30" y="131"/>
                      <a:pt x="30" y="130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28" y="120"/>
                      <a:pt x="26" y="110"/>
                      <a:pt x="34" y="102"/>
                    </a:cubicBezTo>
                    <a:cubicBezTo>
                      <a:pt x="38" y="107"/>
                      <a:pt x="43" y="112"/>
                      <a:pt x="50" y="115"/>
                    </a:cubicBezTo>
                    <a:cubicBezTo>
                      <a:pt x="50" y="115"/>
                      <a:pt x="50" y="115"/>
                      <a:pt x="51" y="115"/>
                    </a:cubicBezTo>
                    <a:cubicBezTo>
                      <a:pt x="52" y="113"/>
                      <a:pt x="54" y="111"/>
                      <a:pt x="56" y="109"/>
                    </a:cubicBezTo>
                    <a:cubicBezTo>
                      <a:pt x="56" y="108"/>
                      <a:pt x="56" y="108"/>
                      <a:pt x="55" y="107"/>
                    </a:cubicBezTo>
                    <a:cubicBezTo>
                      <a:pt x="53" y="106"/>
                      <a:pt x="51" y="105"/>
                      <a:pt x="49" y="104"/>
                    </a:cubicBezTo>
                    <a:cubicBezTo>
                      <a:pt x="49" y="104"/>
                      <a:pt x="49" y="103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2" y="100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3" y="101"/>
                      <a:pt x="53" y="101"/>
                    </a:cubicBezTo>
                    <a:cubicBezTo>
                      <a:pt x="61" y="106"/>
                      <a:pt x="70" y="108"/>
                      <a:pt x="79" y="108"/>
                    </a:cubicBezTo>
                    <a:cubicBezTo>
                      <a:pt x="79" y="108"/>
                      <a:pt x="79" y="108"/>
                      <a:pt x="79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3" y="106"/>
                      <a:pt x="106" y="100"/>
                      <a:pt x="114" y="90"/>
                    </a:cubicBezTo>
                    <a:cubicBezTo>
                      <a:pt x="128" y="71"/>
                      <a:pt x="125" y="47"/>
                      <a:pt x="108" y="32"/>
                    </a:cubicBezTo>
                    <a:close/>
                    <a:moveTo>
                      <a:pt x="12" y="113"/>
                    </a:moveTo>
                    <a:cubicBezTo>
                      <a:pt x="10" y="110"/>
                      <a:pt x="3" y="99"/>
                      <a:pt x="5" y="95"/>
                    </a:cubicBezTo>
                    <a:cubicBezTo>
                      <a:pt x="5" y="95"/>
                      <a:pt x="6" y="96"/>
                      <a:pt x="6" y="96"/>
                    </a:cubicBezTo>
                    <a:cubicBezTo>
                      <a:pt x="8" y="103"/>
                      <a:pt x="13" y="110"/>
                      <a:pt x="18" y="115"/>
                    </a:cubicBezTo>
                    <a:cubicBezTo>
                      <a:pt x="21" y="120"/>
                      <a:pt x="25" y="127"/>
                      <a:pt x="30" y="130"/>
                    </a:cubicBezTo>
                    <a:cubicBezTo>
                      <a:pt x="24" y="133"/>
                      <a:pt x="15" y="117"/>
                      <a:pt x="12" y="113"/>
                    </a:cubicBezTo>
                    <a:close/>
                    <a:moveTo>
                      <a:pt x="28" y="110"/>
                    </a:moveTo>
                    <a:cubicBezTo>
                      <a:pt x="27" y="113"/>
                      <a:pt x="27" y="115"/>
                      <a:pt x="27" y="118"/>
                    </a:cubicBezTo>
                    <a:cubicBezTo>
                      <a:pt x="27" y="120"/>
                      <a:pt x="29" y="124"/>
                      <a:pt x="29" y="126"/>
                    </a:cubicBezTo>
                    <a:cubicBezTo>
                      <a:pt x="29" y="128"/>
                      <a:pt x="30" y="127"/>
                      <a:pt x="28" y="126"/>
                    </a:cubicBezTo>
                    <a:cubicBezTo>
                      <a:pt x="27" y="125"/>
                      <a:pt x="26" y="124"/>
                      <a:pt x="25" y="123"/>
                    </a:cubicBezTo>
                    <a:cubicBezTo>
                      <a:pt x="23" y="119"/>
                      <a:pt x="20" y="116"/>
                      <a:pt x="17" y="113"/>
                    </a:cubicBezTo>
                    <a:cubicBezTo>
                      <a:pt x="14" y="107"/>
                      <a:pt x="10" y="102"/>
                      <a:pt x="7" y="96"/>
                    </a:cubicBezTo>
                    <a:cubicBezTo>
                      <a:pt x="7" y="96"/>
                      <a:pt x="7" y="96"/>
                      <a:pt x="7" y="95"/>
                    </a:cubicBezTo>
                    <a:cubicBezTo>
                      <a:pt x="6" y="93"/>
                      <a:pt x="6" y="93"/>
                      <a:pt x="8" y="95"/>
                    </a:cubicBezTo>
                    <a:cubicBezTo>
                      <a:pt x="9" y="95"/>
                      <a:pt x="10" y="96"/>
                      <a:pt x="11" y="97"/>
                    </a:cubicBezTo>
                    <a:cubicBezTo>
                      <a:pt x="13" y="99"/>
                      <a:pt x="16" y="100"/>
                      <a:pt x="19" y="101"/>
                    </a:cubicBezTo>
                    <a:cubicBezTo>
                      <a:pt x="23" y="102"/>
                      <a:pt x="28" y="102"/>
                      <a:pt x="31" y="99"/>
                    </a:cubicBezTo>
                    <a:cubicBezTo>
                      <a:pt x="32" y="100"/>
                      <a:pt x="33" y="101"/>
                      <a:pt x="34" y="102"/>
                    </a:cubicBezTo>
                    <a:cubicBezTo>
                      <a:pt x="31" y="104"/>
                      <a:pt x="29" y="107"/>
                      <a:pt x="28" y="110"/>
                    </a:cubicBezTo>
                    <a:close/>
                    <a:moveTo>
                      <a:pt x="121" y="61"/>
                    </a:moveTo>
                    <a:cubicBezTo>
                      <a:pt x="119" y="57"/>
                      <a:pt x="117" y="53"/>
                      <a:pt x="115" y="50"/>
                    </a:cubicBezTo>
                    <a:cubicBezTo>
                      <a:pt x="114" y="45"/>
                      <a:pt x="113" y="41"/>
                      <a:pt x="110" y="37"/>
                    </a:cubicBezTo>
                    <a:cubicBezTo>
                      <a:pt x="116" y="44"/>
                      <a:pt x="120" y="52"/>
                      <a:pt x="121" y="61"/>
                    </a:cubicBezTo>
                    <a:close/>
                    <a:moveTo>
                      <a:pt x="110" y="66"/>
                    </a:moveTo>
                    <a:cubicBezTo>
                      <a:pt x="107" y="62"/>
                      <a:pt x="105" y="59"/>
                      <a:pt x="101" y="56"/>
                    </a:cubicBezTo>
                    <a:cubicBezTo>
                      <a:pt x="104" y="51"/>
                      <a:pt x="105" y="47"/>
                      <a:pt x="106" y="42"/>
                    </a:cubicBezTo>
                    <a:cubicBezTo>
                      <a:pt x="108" y="44"/>
                      <a:pt x="111" y="47"/>
                      <a:pt x="113" y="50"/>
                    </a:cubicBezTo>
                    <a:cubicBezTo>
                      <a:pt x="113" y="55"/>
                      <a:pt x="112" y="60"/>
                      <a:pt x="110" y="66"/>
                    </a:cubicBezTo>
                    <a:close/>
                    <a:moveTo>
                      <a:pt x="97" y="101"/>
                    </a:moveTo>
                    <a:cubicBezTo>
                      <a:pt x="93" y="99"/>
                      <a:pt x="89" y="97"/>
                      <a:pt x="85" y="95"/>
                    </a:cubicBezTo>
                    <a:cubicBezTo>
                      <a:pt x="90" y="92"/>
                      <a:pt x="94" y="89"/>
                      <a:pt x="99" y="85"/>
                    </a:cubicBezTo>
                    <a:cubicBezTo>
                      <a:pt x="102" y="88"/>
                      <a:pt x="107" y="91"/>
                      <a:pt x="109" y="92"/>
                    </a:cubicBezTo>
                    <a:cubicBezTo>
                      <a:pt x="106" y="95"/>
                      <a:pt x="102" y="98"/>
                      <a:pt x="97" y="101"/>
                    </a:cubicBezTo>
                    <a:close/>
                    <a:moveTo>
                      <a:pt x="76" y="106"/>
                    </a:moveTo>
                    <a:cubicBezTo>
                      <a:pt x="73" y="105"/>
                      <a:pt x="70" y="103"/>
                      <a:pt x="67" y="101"/>
                    </a:cubicBezTo>
                    <a:cubicBezTo>
                      <a:pt x="73" y="100"/>
                      <a:pt x="78" y="98"/>
                      <a:pt x="84" y="96"/>
                    </a:cubicBezTo>
                    <a:cubicBezTo>
                      <a:pt x="88" y="98"/>
                      <a:pt x="92" y="99"/>
                      <a:pt x="97" y="101"/>
                    </a:cubicBezTo>
                    <a:cubicBezTo>
                      <a:pt x="90" y="104"/>
                      <a:pt x="83" y="106"/>
                      <a:pt x="76" y="106"/>
                    </a:cubicBezTo>
                    <a:close/>
                    <a:moveTo>
                      <a:pt x="58" y="31"/>
                    </a:moveTo>
                    <a:cubicBezTo>
                      <a:pt x="63" y="33"/>
                      <a:pt x="69" y="35"/>
                      <a:pt x="74" y="37"/>
                    </a:cubicBezTo>
                    <a:cubicBezTo>
                      <a:pt x="68" y="41"/>
                      <a:pt x="62" y="45"/>
                      <a:pt x="57" y="51"/>
                    </a:cubicBezTo>
                    <a:cubicBezTo>
                      <a:pt x="53" y="48"/>
                      <a:pt x="49" y="45"/>
                      <a:pt x="45" y="42"/>
                    </a:cubicBezTo>
                    <a:cubicBezTo>
                      <a:pt x="49" y="38"/>
                      <a:pt x="53" y="34"/>
                      <a:pt x="58" y="31"/>
                    </a:cubicBezTo>
                    <a:close/>
                    <a:moveTo>
                      <a:pt x="76" y="25"/>
                    </a:moveTo>
                    <a:cubicBezTo>
                      <a:pt x="82" y="26"/>
                      <a:pt x="86" y="28"/>
                      <a:pt x="91" y="31"/>
                    </a:cubicBezTo>
                    <a:cubicBezTo>
                      <a:pt x="86" y="32"/>
                      <a:pt x="80" y="34"/>
                      <a:pt x="75" y="37"/>
                    </a:cubicBezTo>
                    <a:cubicBezTo>
                      <a:pt x="70" y="34"/>
                      <a:pt x="65" y="32"/>
                      <a:pt x="59" y="31"/>
                    </a:cubicBezTo>
                    <a:cubicBezTo>
                      <a:pt x="65" y="28"/>
                      <a:pt x="70" y="26"/>
                      <a:pt x="76" y="25"/>
                    </a:cubicBezTo>
                    <a:close/>
                    <a:moveTo>
                      <a:pt x="105" y="39"/>
                    </a:moveTo>
                    <a:cubicBezTo>
                      <a:pt x="104" y="38"/>
                      <a:pt x="102" y="36"/>
                      <a:pt x="100" y="35"/>
                    </a:cubicBezTo>
                    <a:cubicBezTo>
                      <a:pt x="102" y="34"/>
                      <a:pt x="103" y="33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5"/>
                      <a:pt x="105" y="37"/>
                      <a:pt x="105" y="39"/>
                    </a:cubicBezTo>
                    <a:close/>
                    <a:moveTo>
                      <a:pt x="48" y="88"/>
                    </a:moveTo>
                    <a:cubicBezTo>
                      <a:pt x="47" y="82"/>
                      <a:pt x="47" y="77"/>
                      <a:pt x="49" y="71"/>
                    </a:cubicBezTo>
                    <a:cubicBezTo>
                      <a:pt x="51" y="74"/>
                      <a:pt x="54" y="77"/>
                      <a:pt x="57" y="79"/>
                    </a:cubicBezTo>
                    <a:cubicBezTo>
                      <a:pt x="55" y="83"/>
                      <a:pt x="53" y="87"/>
                      <a:pt x="52" y="91"/>
                    </a:cubicBezTo>
                    <a:cubicBezTo>
                      <a:pt x="51" y="90"/>
                      <a:pt x="49" y="89"/>
                      <a:pt x="48" y="88"/>
                    </a:cubicBezTo>
                    <a:close/>
                    <a:moveTo>
                      <a:pt x="51" y="93"/>
                    </a:moveTo>
                    <a:cubicBezTo>
                      <a:pt x="51" y="94"/>
                      <a:pt x="51" y="95"/>
                      <a:pt x="51" y="96"/>
                    </a:cubicBezTo>
                    <a:cubicBezTo>
                      <a:pt x="50" y="95"/>
                      <a:pt x="49" y="93"/>
                      <a:pt x="49" y="91"/>
                    </a:cubicBezTo>
                    <a:cubicBezTo>
                      <a:pt x="49" y="92"/>
                      <a:pt x="50" y="92"/>
                      <a:pt x="51" y="93"/>
                    </a:cubicBezTo>
                    <a:close/>
                    <a:moveTo>
                      <a:pt x="87" y="45"/>
                    </a:moveTo>
                    <a:cubicBezTo>
                      <a:pt x="81" y="50"/>
                      <a:pt x="75" y="55"/>
                      <a:pt x="70" y="61"/>
                    </a:cubicBezTo>
                    <a:cubicBezTo>
                      <a:pt x="66" y="58"/>
                      <a:pt x="62" y="54"/>
                      <a:pt x="58" y="51"/>
                    </a:cubicBezTo>
                    <a:cubicBezTo>
                      <a:pt x="59" y="50"/>
                      <a:pt x="60" y="49"/>
                      <a:pt x="61" y="48"/>
                    </a:cubicBezTo>
                    <a:cubicBezTo>
                      <a:pt x="65" y="43"/>
                      <a:pt x="69" y="40"/>
                      <a:pt x="74" y="37"/>
                    </a:cubicBezTo>
                    <a:cubicBezTo>
                      <a:pt x="79" y="39"/>
                      <a:pt x="83" y="42"/>
                      <a:pt x="87" y="45"/>
                    </a:cubicBezTo>
                    <a:close/>
                    <a:moveTo>
                      <a:pt x="75" y="37"/>
                    </a:moveTo>
                    <a:cubicBezTo>
                      <a:pt x="81" y="34"/>
                      <a:pt x="86" y="33"/>
                      <a:pt x="92" y="32"/>
                    </a:cubicBezTo>
                    <a:cubicBezTo>
                      <a:pt x="94" y="33"/>
                      <a:pt x="96" y="34"/>
                      <a:pt x="98" y="36"/>
                    </a:cubicBezTo>
                    <a:cubicBezTo>
                      <a:pt x="95" y="38"/>
                      <a:pt x="91" y="41"/>
                      <a:pt x="87" y="44"/>
                    </a:cubicBezTo>
                    <a:cubicBezTo>
                      <a:pt x="83" y="42"/>
                      <a:pt x="80" y="39"/>
                      <a:pt x="75" y="37"/>
                    </a:cubicBezTo>
                    <a:close/>
                    <a:moveTo>
                      <a:pt x="70" y="62"/>
                    </a:moveTo>
                    <a:cubicBezTo>
                      <a:pt x="65" y="67"/>
                      <a:pt x="61" y="72"/>
                      <a:pt x="58" y="78"/>
                    </a:cubicBezTo>
                    <a:cubicBezTo>
                      <a:pt x="55" y="75"/>
                      <a:pt x="52" y="72"/>
                      <a:pt x="49" y="69"/>
                    </a:cubicBezTo>
                    <a:cubicBezTo>
                      <a:pt x="51" y="63"/>
                      <a:pt x="54" y="57"/>
                      <a:pt x="57" y="52"/>
                    </a:cubicBezTo>
                    <a:cubicBezTo>
                      <a:pt x="61" y="55"/>
                      <a:pt x="66" y="59"/>
                      <a:pt x="70" y="62"/>
                    </a:cubicBezTo>
                    <a:close/>
                    <a:moveTo>
                      <a:pt x="58" y="80"/>
                    </a:moveTo>
                    <a:cubicBezTo>
                      <a:pt x="62" y="83"/>
                      <a:pt x="67" y="86"/>
                      <a:pt x="72" y="89"/>
                    </a:cubicBezTo>
                    <a:cubicBezTo>
                      <a:pt x="68" y="92"/>
                      <a:pt x="64" y="95"/>
                      <a:pt x="60" y="97"/>
                    </a:cubicBezTo>
                    <a:cubicBezTo>
                      <a:pt x="57" y="95"/>
                      <a:pt x="55" y="93"/>
                      <a:pt x="53" y="92"/>
                    </a:cubicBezTo>
                    <a:cubicBezTo>
                      <a:pt x="54" y="88"/>
                      <a:pt x="56" y="84"/>
                      <a:pt x="58" y="80"/>
                    </a:cubicBezTo>
                    <a:close/>
                    <a:moveTo>
                      <a:pt x="59" y="78"/>
                    </a:moveTo>
                    <a:cubicBezTo>
                      <a:pt x="62" y="73"/>
                      <a:pt x="66" y="67"/>
                      <a:pt x="71" y="62"/>
                    </a:cubicBezTo>
                    <a:cubicBezTo>
                      <a:pt x="76" y="67"/>
                      <a:pt x="82" y="71"/>
                      <a:pt x="88" y="75"/>
                    </a:cubicBezTo>
                    <a:cubicBezTo>
                      <a:pt x="83" y="80"/>
                      <a:pt x="78" y="84"/>
                      <a:pt x="73" y="88"/>
                    </a:cubicBezTo>
                    <a:cubicBezTo>
                      <a:pt x="68" y="85"/>
                      <a:pt x="64" y="82"/>
                      <a:pt x="59" y="78"/>
                    </a:cubicBezTo>
                    <a:close/>
                    <a:moveTo>
                      <a:pt x="76" y="65"/>
                    </a:moveTo>
                    <a:cubicBezTo>
                      <a:pt x="74" y="64"/>
                      <a:pt x="73" y="63"/>
                      <a:pt x="71" y="62"/>
                    </a:cubicBezTo>
                    <a:cubicBezTo>
                      <a:pt x="76" y="56"/>
                      <a:pt x="82" y="50"/>
                      <a:pt x="88" y="45"/>
                    </a:cubicBezTo>
                    <a:cubicBezTo>
                      <a:pt x="92" y="49"/>
                      <a:pt x="96" y="52"/>
                      <a:pt x="100" y="56"/>
                    </a:cubicBezTo>
                    <a:cubicBezTo>
                      <a:pt x="97" y="63"/>
                      <a:pt x="93" y="69"/>
                      <a:pt x="88" y="75"/>
                    </a:cubicBezTo>
                    <a:cubicBezTo>
                      <a:pt x="84" y="71"/>
                      <a:pt x="80" y="68"/>
                      <a:pt x="76" y="65"/>
                    </a:cubicBezTo>
                    <a:close/>
                    <a:moveTo>
                      <a:pt x="94" y="49"/>
                    </a:moveTo>
                    <a:cubicBezTo>
                      <a:pt x="92" y="48"/>
                      <a:pt x="90" y="46"/>
                      <a:pt x="88" y="45"/>
                    </a:cubicBezTo>
                    <a:cubicBezTo>
                      <a:pt x="92" y="42"/>
                      <a:pt x="95" y="39"/>
                      <a:pt x="99" y="36"/>
                    </a:cubicBezTo>
                    <a:cubicBezTo>
                      <a:pt x="101" y="38"/>
                      <a:pt x="103" y="39"/>
                      <a:pt x="105" y="41"/>
                    </a:cubicBezTo>
                    <a:cubicBezTo>
                      <a:pt x="104" y="46"/>
                      <a:pt x="103" y="51"/>
                      <a:pt x="101" y="55"/>
                    </a:cubicBezTo>
                    <a:cubicBezTo>
                      <a:pt x="99" y="53"/>
                      <a:pt x="96" y="51"/>
                      <a:pt x="94" y="49"/>
                    </a:cubicBezTo>
                    <a:close/>
                    <a:moveTo>
                      <a:pt x="100" y="35"/>
                    </a:moveTo>
                    <a:cubicBezTo>
                      <a:pt x="98" y="33"/>
                      <a:pt x="96" y="32"/>
                      <a:pt x="95" y="31"/>
                    </a:cubicBezTo>
                    <a:cubicBezTo>
                      <a:pt x="97" y="31"/>
                      <a:pt x="100" y="31"/>
                      <a:pt x="103" y="31"/>
                    </a:cubicBezTo>
                    <a:cubicBezTo>
                      <a:pt x="103" y="31"/>
                      <a:pt x="104" y="31"/>
                      <a:pt x="104" y="32"/>
                    </a:cubicBezTo>
                    <a:cubicBezTo>
                      <a:pt x="103" y="32"/>
                      <a:pt x="101" y="33"/>
                      <a:pt x="100" y="35"/>
                    </a:cubicBezTo>
                    <a:close/>
                    <a:moveTo>
                      <a:pt x="94" y="31"/>
                    </a:moveTo>
                    <a:cubicBezTo>
                      <a:pt x="89" y="28"/>
                      <a:pt x="85" y="26"/>
                      <a:pt x="80" y="24"/>
                    </a:cubicBezTo>
                    <a:cubicBezTo>
                      <a:pt x="87" y="24"/>
                      <a:pt x="95" y="26"/>
                      <a:pt x="102" y="30"/>
                    </a:cubicBezTo>
                    <a:cubicBezTo>
                      <a:pt x="99" y="30"/>
                      <a:pt x="97" y="30"/>
                      <a:pt x="94" y="31"/>
                    </a:cubicBezTo>
                    <a:close/>
                    <a:moveTo>
                      <a:pt x="45" y="42"/>
                    </a:moveTo>
                    <a:cubicBezTo>
                      <a:pt x="49" y="46"/>
                      <a:pt x="53" y="49"/>
                      <a:pt x="57" y="52"/>
                    </a:cubicBezTo>
                    <a:cubicBezTo>
                      <a:pt x="53" y="57"/>
                      <a:pt x="49" y="62"/>
                      <a:pt x="47" y="68"/>
                    </a:cubicBezTo>
                    <a:cubicBezTo>
                      <a:pt x="44" y="65"/>
                      <a:pt x="41" y="61"/>
                      <a:pt x="38" y="58"/>
                    </a:cubicBezTo>
                    <a:cubicBezTo>
                      <a:pt x="39" y="53"/>
                      <a:pt x="42" y="47"/>
                      <a:pt x="45" y="42"/>
                    </a:cubicBezTo>
                    <a:close/>
                    <a:moveTo>
                      <a:pt x="38" y="59"/>
                    </a:moveTo>
                    <a:cubicBezTo>
                      <a:pt x="41" y="63"/>
                      <a:pt x="44" y="66"/>
                      <a:pt x="47" y="70"/>
                    </a:cubicBezTo>
                    <a:cubicBezTo>
                      <a:pt x="45" y="75"/>
                      <a:pt x="45" y="80"/>
                      <a:pt x="46" y="86"/>
                    </a:cubicBezTo>
                    <a:cubicBezTo>
                      <a:pt x="43" y="84"/>
                      <a:pt x="41" y="82"/>
                      <a:pt x="39" y="80"/>
                    </a:cubicBezTo>
                    <a:cubicBezTo>
                      <a:pt x="37" y="73"/>
                      <a:pt x="37" y="66"/>
                      <a:pt x="38" y="59"/>
                    </a:cubicBezTo>
                    <a:close/>
                    <a:moveTo>
                      <a:pt x="46" y="89"/>
                    </a:moveTo>
                    <a:cubicBezTo>
                      <a:pt x="47" y="92"/>
                      <a:pt x="48" y="94"/>
                      <a:pt x="49" y="97"/>
                    </a:cubicBezTo>
                    <a:cubicBezTo>
                      <a:pt x="44" y="92"/>
                      <a:pt x="41" y="87"/>
                      <a:pt x="39" y="81"/>
                    </a:cubicBezTo>
                    <a:cubicBezTo>
                      <a:pt x="41" y="84"/>
                      <a:pt x="44" y="87"/>
                      <a:pt x="46" y="89"/>
                    </a:cubicBezTo>
                    <a:close/>
                    <a:moveTo>
                      <a:pt x="52" y="98"/>
                    </a:move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2" y="95"/>
                      <a:pt x="52" y="94"/>
                    </a:cubicBezTo>
                    <a:cubicBezTo>
                      <a:pt x="54" y="95"/>
                      <a:pt x="56" y="96"/>
                      <a:pt x="58" y="98"/>
                    </a:cubicBezTo>
                    <a:cubicBezTo>
                      <a:pt x="56" y="98"/>
                      <a:pt x="55" y="99"/>
                      <a:pt x="53" y="100"/>
                    </a:cubicBezTo>
                    <a:cubicBezTo>
                      <a:pt x="53" y="99"/>
                      <a:pt x="52" y="99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4" y="100"/>
                    </a:moveTo>
                    <a:cubicBezTo>
                      <a:pt x="55" y="99"/>
                      <a:pt x="57" y="99"/>
                      <a:pt x="59" y="98"/>
                    </a:cubicBezTo>
                    <a:cubicBezTo>
                      <a:pt x="60" y="99"/>
                      <a:pt x="62" y="100"/>
                      <a:pt x="64" y="101"/>
                    </a:cubicBezTo>
                    <a:cubicBezTo>
                      <a:pt x="61" y="101"/>
                      <a:pt x="59" y="101"/>
                      <a:pt x="56" y="101"/>
                    </a:cubicBezTo>
                    <a:cubicBezTo>
                      <a:pt x="55" y="101"/>
                      <a:pt x="54" y="100"/>
                      <a:pt x="54" y="100"/>
                    </a:cubicBezTo>
                    <a:close/>
                    <a:moveTo>
                      <a:pt x="60" y="97"/>
                    </a:moveTo>
                    <a:cubicBezTo>
                      <a:pt x="65" y="95"/>
                      <a:pt x="69" y="93"/>
                      <a:pt x="73" y="90"/>
                    </a:cubicBezTo>
                    <a:cubicBezTo>
                      <a:pt x="76" y="92"/>
                      <a:pt x="80" y="94"/>
                      <a:pt x="83" y="96"/>
                    </a:cubicBezTo>
                    <a:cubicBezTo>
                      <a:pt x="78" y="98"/>
                      <a:pt x="73" y="100"/>
                      <a:pt x="67" y="101"/>
                    </a:cubicBezTo>
                    <a:cubicBezTo>
                      <a:pt x="64" y="100"/>
                      <a:pt x="62" y="98"/>
                      <a:pt x="60" y="97"/>
                    </a:cubicBezTo>
                    <a:close/>
                    <a:moveTo>
                      <a:pt x="98" y="84"/>
                    </a:moveTo>
                    <a:cubicBezTo>
                      <a:pt x="94" y="89"/>
                      <a:pt x="90" y="92"/>
                      <a:pt x="85" y="95"/>
                    </a:cubicBezTo>
                    <a:cubicBezTo>
                      <a:pt x="81" y="93"/>
                      <a:pt x="78" y="91"/>
                      <a:pt x="74" y="89"/>
                    </a:cubicBezTo>
                    <a:cubicBezTo>
                      <a:pt x="79" y="85"/>
                      <a:pt x="84" y="81"/>
                      <a:pt x="88" y="76"/>
                    </a:cubicBezTo>
                    <a:cubicBezTo>
                      <a:pt x="89" y="77"/>
                      <a:pt x="90" y="77"/>
                      <a:pt x="91" y="78"/>
                    </a:cubicBezTo>
                    <a:cubicBezTo>
                      <a:pt x="92" y="79"/>
                      <a:pt x="95" y="81"/>
                      <a:pt x="98" y="84"/>
                    </a:cubicBezTo>
                    <a:cubicBezTo>
                      <a:pt x="98" y="84"/>
                      <a:pt x="98" y="84"/>
                      <a:pt x="98" y="84"/>
                    </a:cubicBezTo>
                    <a:close/>
                    <a:moveTo>
                      <a:pt x="94" y="79"/>
                    </a:moveTo>
                    <a:cubicBezTo>
                      <a:pt x="92" y="78"/>
                      <a:pt x="91" y="76"/>
                      <a:pt x="89" y="75"/>
                    </a:cubicBezTo>
                    <a:cubicBezTo>
                      <a:pt x="94" y="70"/>
                      <a:pt x="98" y="64"/>
                      <a:pt x="101" y="57"/>
                    </a:cubicBezTo>
                    <a:cubicBezTo>
                      <a:pt x="104" y="60"/>
                      <a:pt x="107" y="64"/>
                      <a:pt x="109" y="67"/>
                    </a:cubicBezTo>
                    <a:cubicBezTo>
                      <a:pt x="106" y="73"/>
                      <a:pt x="103" y="79"/>
                      <a:pt x="99" y="83"/>
                    </a:cubicBezTo>
                    <a:cubicBezTo>
                      <a:pt x="97" y="81"/>
                      <a:pt x="95" y="80"/>
                      <a:pt x="94" y="79"/>
                    </a:cubicBezTo>
                    <a:close/>
                    <a:moveTo>
                      <a:pt x="106" y="40"/>
                    </a:moveTo>
                    <a:cubicBezTo>
                      <a:pt x="106" y="38"/>
                      <a:pt x="106" y="35"/>
                      <a:pt x="106" y="33"/>
                    </a:cubicBezTo>
                    <a:cubicBezTo>
                      <a:pt x="110" y="37"/>
                      <a:pt x="112" y="42"/>
                      <a:pt x="113" y="47"/>
                    </a:cubicBezTo>
                    <a:cubicBezTo>
                      <a:pt x="111" y="44"/>
                      <a:pt x="108" y="42"/>
                      <a:pt x="106" y="40"/>
                    </a:cubicBezTo>
                    <a:close/>
                    <a:moveTo>
                      <a:pt x="48" y="102"/>
                    </a:moveTo>
                    <a:cubicBezTo>
                      <a:pt x="48" y="102"/>
                      <a:pt x="48" y="103"/>
                      <a:pt x="48" y="103"/>
                    </a:cubicBezTo>
                    <a:cubicBezTo>
                      <a:pt x="28" y="87"/>
                      <a:pt x="24" y="60"/>
                      <a:pt x="40" y="39"/>
                    </a:cubicBezTo>
                    <a:cubicBezTo>
                      <a:pt x="56" y="17"/>
                      <a:pt x="86" y="13"/>
                      <a:pt x="108" y="27"/>
                    </a:cubicBezTo>
                    <a:cubicBezTo>
                      <a:pt x="107" y="28"/>
                      <a:pt x="107" y="29"/>
                      <a:pt x="106" y="31"/>
                    </a:cubicBezTo>
                    <a:cubicBezTo>
                      <a:pt x="97" y="23"/>
                      <a:pt x="86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68" y="24"/>
                      <a:pt x="62" y="27"/>
                      <a:pt x="57" y="30"/>
                    </a:cubicBezTo>
                    <a:cubicBezTo>
                      <a:pt x="57" y="30"/>
                      <a:pt x="57" y="30"/>
                      <a:pt x="56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1" y="33"/>
                      <a:pt x="47" y="37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1" y="60"/>
                      <a:pt x="31" y="85"/>
                      <a:pt x="50" y="99"/>
                    </a:cubicBezTo>
                    <a:cubicBezTo>
                      <a:pt x="50" y="99"/>
                      <a:pt x="50" y="100"/>
                      <a:pt x="50" y="100"/>
                    </a:cubicBezTo>
                    <a:cubicBezTo>
                      <a:pt x="49" y="100"/>
                      <a:pt x="48" y="101"/>
                      <a:pt x="48" y="102"/>
                    </a:cubicBezTo>
                    <a:close/>
                    <a:moveTo>
                      <a:pt x="57" y="102"/>
                    </a:move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102"/>
                      <a:pt x="62" y="102"/>
                      <a:pt x="65" y="102"/>
                    </a:cubicBezTo>
                    <a:cubicBezTo>
                      <a:pt x="68" y="103"/>
                      <a:pt x="71" y="105"/>
                      <a:pt x="75" y="106"/>
                    </a:cubicBezTo>
                    <a:cubicBezTo>
                      <a:pt x="69" y="106"/>
                      <a:pt x="63" y="105"/>
                      <a:pt x="57" y="102"/>
                    </a:cubicBezTo>
                    <a:close/>
                    <a:moveTo>
                      <a:pt x="110" y="92"/>
                    </a:moveTo>
                    <a:cubicBezTo>
                      <a:pt x="107" y="91"/>
                      <a:pt x="103" y="87"/>
                      <a:pt x="99" y="84"/>
                    </a:cubicBezTo>
                    <a:cubicBezTo>
                      <a:pt x="104" y="79"/>
                      <a:pt x="108" y="74"/>
                      <a:pt x="110" y="69"/>
                    </a:cubicBezTo>
                    <a:cubicBezTo>
                      <a:pt x="113" y="73"/>
                      <a:pt x="115" y="77"/>
                      <a:pt x="117" y="81"/>
                    </a:cubicBezTo>
                    <a:cubicBezTo>
                      <a:pt x="116" y="83"/>
                      <a:pt x="115" y="84"/>
                      <a:pt x="114" y="86"/>
                    </a:cubicBezTo>
                    <a:cubicBezTo>
                      <a:pt x="113" y="88"/>
                      <a:pt x="111" y="90"/>
                      <a:pt x="110" y="92"/>
                    </a:cubicBezTo>
                    <a:close/>
                    <a:moveTo>
                      <a:pt x="117" y="81"/>
                    </a:moveTo>
                    <a:cubicBezTo>
                      <a:pt x="116" y="76"/>
                      <a:pt x="114" y="72"/>
                      <a:pt x="111" y="68"/>
                    </a:cubicBezTo>
                    <a:cubicBezTo>
                      <a:pt x="113" y="63"/>
                      <a:pt x="115" y="57"/>
                      <a:pt x="115" y="52"/>
                    </a:cubicBezTo>
                    <a:cubicBezTo>
                      <a:pt x="117" y="56"/>
                      <a:pt x="119" y="59"/>
                      <a:pt x="121" y="63"/>
                    </a:cubicBezTo>
                    <a:cubicBezTo>
                      <a:pt x="121" y="69"/>
                      <a:pt x="120" y="75"/>
                      <a:pt x="117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64" name="组合 5"/>
            <p:cNvGrpSpPr/>
            <p:nvPr/>
          </p:nvGrpSpPr>
          <p:grpSpPr>
            <a:xfrm>
              <a:off x="0" y="1397001"/>
              <a:ext cx="5141913" cy="6402387"/>
              <a:chOff x="0" y="0"/>
              <a:chExt cx="5141913" cy="6402387"/>
            </a:xfrm>
          </p:grpSpPr>
          <p:sp>
            <p:nvSpPr>
              <p:cNvPr id="29765" name="Freeform 217"/>
              <p:cNvSpPr/>
              <p:nvPr/>
            </p:nvSpPr>
            <p:spPr>
              <a:xfrm>
                <a:off x="1655762" y="3292474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7">
                    <a:moveTo>
                      <a:pt x="0" y="1"/>
                    </a:move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6" name="Freeform 218"/>
              <p:cNvSpPr>
                <a:spLocks noEditPoints="1"/>
              </p:cNvSpPr>
              <p:nvPr/>
            </p:nvSpPr>
            <p:spPr>
              <a:xfrm>
                <a:off x="414337" y="1889124"/>
                <a:ext cx="1797050" cy="1851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3" h="240">
                    <a:moveTo>
                      <a:pt x="232" y="18"/>
                    </a:moveTo>
                    <a:cubicBezTo>
                      <a:pt x="232" y="17"/>
                      <a:pt x="231" y="17"/>
                      <a:pt x="230" y="17"/>
                    </a:cubicBezTo>
                    <a:cubicBezTo>
                      <a:pt x="231" y="17"/>
                      <a:pt x="231" y="16"/>
                      <a:pt x="230" y="16"/>
                    </a:cubicBezTo>
                    <a:cubicBezTo>
                      <a:pt x="220" y="10"/>
                      <a:pt x="208" y="6"/>
                      <a:pt x="196" y="4"/>
                    </a:cubicBezTo>
                    <a:cubicBezTo>
                      <a:pt x="184" y="1"/>
                      <a:pt x="171" y="0"/>
                      <a:pt x="159" y="1"/>
                    </a:cubicBezTo>
                    <a:cubicBezTo>
                      <a:pt x="146" y="1"/>
                      <a:pt x="133" y="3"/>
                      <a:pt x="120" y="6"/>
                    </a:cubicBezTo>
                    <a:cubicBezTo>
                      <a:pt x="114" y="8"/>
                      <a:pt x="108" y="10"/>
                      <a:pt x="103" y="12"/>
                    </a:cubicBezTo>
                    <a:cubicBezTo>
                      <a:pt x="100" y="14"/>
                      <a:pt x="97" y="15"/>
                      <a:pt x="94" y="16"/>
                    </a:cubicBezTo>
                    <a:cubicBezTo>
                      <a:pt x="92" y="17"/>
                      <a:pt x="90" y="19"/>
                      <a:pt x="88" y="20"/>
                    </a:cubicBezTo>
                    <a:cubicBezTo>
                      <a:pt x="87" y="18"/>
                      <a:pt x="86" y="17"/>
                      <a:pt x="85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2" y="17"/>
                      <a:pt x="81" y="18"/>
                      <a:pt x="80" y="19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20"/>
                      <a:pt x="81" y="21"/>
                      <a:pt x="81" y="23"/>
                    </a:cubicBezTo>
                    <a:cubicBezTo>
                      <a:pt x="76" y="25"/>
                      <a:pt x="71" y="29"/>
                      <a:pt x="66" y="32"/>
                    </a:cubicBezTo>
                    <a:cubicBezTo>
                      <a:pt x="61" y="36"/>
                      <a:pt x="55" y="40"/>
                      <a:pt x="50" y="45"/>
                    </a:cubicBezTo>
                    <a:cubicBezTo>
                      <a:pt x="40" y="54"/>
                      <a:pt x="31" y="64"/>
                      <a:pt x="24" y="76"/>
                    </a:cubicBezTo>
                    <a:cubicBezTo>
                      <a:pt x="10" y="98"/>
                      <a:pt x="0" y="126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5"/>
                      <a:pt x="1" y="157"/>
                      <a:pt x="1" y="160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4" y="160"/>
                      <a:pt x="3" y="157"/>
                      <a:pt x="2" y="154"/>
                    </a:cubicBezTo>
                    <a:cubicBezTo>
                      <a:pt x="2" y="154"/>
                      <a:pt x="3" y="155"/>
                      <a:pt x="3" y="154"/>
                    </a:cubicBezTo>
                    <a:cubicBezTo>
                      <a:pt x="9" y="147"/>
                      <a:pt x="17" y="141"/>
                      <a:pt x="25" y="138"/>
                    </a:cubicBezTo>
                    <a:cubicBezTo>
                      <a:pt x="30" y="136"/>
                      <a:pt x="34" y="135"/>
                      <a:pt x="39" y="135"/>
                    </a:cubicBezTo>
                    <a:cubicBezTo>
                      <a:pt x="40" y="135"/>
                      <a:pt x="41" y="135"/>
                      <a:pt x="42" y="134"/>
                    </a:cubicBezTo>
                    <a:cubicBezTo>
                      <a:pt x="43" y="136"/>
                      <a:pt x="43" y="138"/>
                      <a:pt x="45" y="138"/>
                    </a:cubicBezTo>
                    <a:cubicBezTo>
                      <a:pt x="47" y="138"/>
                      <a:pt x="45" y="134"/>
                      <a:pt x="44" y="134"/>
                    </a:cubicBezTo>
                    <a:cubicBezTo>
                      <a:pt x="45" y="133"/>
                      <a:pt x="45" y="132"/>
                      <a:pt x="46" y="131"/>
                    </a:cubicBezTo>
                    <a:cubicBezTo>
                      <a:pt x="52" y="125"/>
                      <a:pt x="59" y="121"/>
                      <a:pt x="67" y="119"/>
                    </a:cubicBezTo>
                    <a:cubicBezTo>
                      <a:pt x="71" y="118"/>
                      <a:pt x="75" y="117"/>
                      <a:pt x="79" y="117"/>
                    </a:cubicBezTo>
                    <a:cubicBezTo>
                      <a:pt x="83" y="117"/>
                      <a:pt x="90" y="118"/>
                      <a:pt x="93" y="120"/>
                    </a:cubicBezTo>
                    <a:cubicBezTo>
                      <a:pt x="93" y="120"/>
                      <a:pt x="93" y="120"/>
                      <a:pt x="93" y="121"/>
                    </a:cubicBezTo>
                    <a:cubicBezTo>
                      <a:pt x="93" y="121"/>
                      <a:pt x="93" y="122"/>
                      <a:pt x="94" y="122"/>
                    </a:cubicBezTo>
                    <a:cubicBezTo>
                      <a:pt x="94" y="123"/>
                      <a:pt x="95" y="123"/>
                      <a:pt x="95" y="124"/>
                    </a:cubicBezTo>
                    <a:cubicBezTo>
                      <a:pt x="96" y="124"/>
                      <a:pt x="97" y="124"/>
                      <a:pt x="97" y="124"/>
                    </a:cubicBezTo>
                    <a:cubicBezTo>
                      <a:pt x="98" y="123"/>
                      <a:pt x="97" y="121"/>
                      <a:pt x="96" y="121"/>
                    </a:cubicBezTo>
                    <a:cubicBezTo>
                      <a:pt x="96" y="120"/>
                      <a:pt x="96" y="120"/>
                      <a:pt x="95" y="119"/>
                    </a:cubicBezTo>
                    <a:cubicBezTo>
                      <a:pt x="98" y="110"/>
                      <a:pt x="105" y="102"/>
                      <a:pt x="114" y="98"/>
                    </a:cubicBezTo>
                    <a:cubicBezTo>
                      <a:pt x="116" y="105"/>
                      <a:pt x="121" y="112"/>
                      <a:pt x="125" y="119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5" y="120"/>
                      <a:pt x="124" y="120"/>
                      <a:pt x="123" y="119"/>
                    </a:cubicBezTo>
                    <a:cubicBezTo>
                      <a:pt x="123" y="119"/>
                      <a:pt x="123" y="118"/>
                      <a:pt x="123" y="118"/>
                    </a:cubicBezTo>
                    <a:cubicBezTo>
                      <a:pt x="123" y="117"/>
                      <a:pt x="123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6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3" y="119"/>
                      <a:pt x="123" y="120"/>
                      <a:pt x="123" y="120"/>
                    </a:cubicBezTo>
                    <a:cubicBezTo>
                      <a:pt x="124" y="120"/>
                      <a:pt x="125" y="120"/>
                      <a:pt x="125" y="119"/>
                    </a:cubicBezTo>
                    <a:cubicBezTo>
                      <a:pt x="126" y="121"/>
                      <a:pt x="126" y="122"/>
                      <a:pt x="127" y="123"/>
                    </a:cubicBezTo>
                    <a:cubicBezTo>
                      <a:pt x="132" y="131"/>
                      <a:pt x="136" y="139"/>
                      <a:pt x="140" y="147"/>
                    </a:cubicBezTo>
                    <a:cubicBezTo>
                      <a:pt x="145" y="155"/>
                      <a:pt x="149" y="162"/>
                      <a:pt x="154" y="170"/>
                    </a:cubicBezTo>
                    <a:cubicBezTo>
                      <a:pt x="158" y="177"/>
                      <a:pt x="163" y="184"/>
                      <a:pt x="166" y="191"/>
                    </a:cubicBezTo>
                    <a:cubicBezTo>
                      <a:pt x="166" y="190"/>
                      <a:pt x="165" y="190"/>
                      <a:pt x="164" y="191"/>
                    </a:cubicBezTo>
                    <a:cubicBezTo>
                      <a:pt x="164" y="192"/>
                      <a:pt x="164" y="192"/>
                      <a:pt x="164" y="193"/>
                    </a:cubicBezTo>
                    <a:cubicBezTo>
                      <a:pt x="165" y="193"/>
                      <a:pt x="165" y="193"/>
                      <a:pt x="165" y="193"/>
                    </a:cubicBezTo>
                    <a:cubicBezTo>
                      <a:pt x="165" y="193"/>
                      <a:pt x="166" y="192"/>
                      <a:pt x="167" y="192"/>
                    </a:cubicBezTo>
                    <a:cubicBezTo>
                      <a:pt x="167" y="192"/>
                      <a:pt x="167" y="191"/>
                      <a:pt x="167" y="192"/>
                    </a:cubicBezTo>
                    <a:cubicBezTo>
                      <a:pt x="166" y="192"/>
                      <a:pt x="165" y="192"/>
                      <a:pt x="165" y="193"/>
                    </a:cubicBezTo>
                    <a:cubicBezTo>
                      <a:pt x="164" y="192"/>
                      <a:pt x="164" y="192"/>
                      <a:pt x="165" y="191"/>
                    </a:cubicBezTo>
                    <a:cubicBezTo>
                      <a:pt x="165" y="191"/>
                      <a:pt x="166" y="191"/>
                      <a:pt x="166" y="191"/>
                    </a:cubicBezTo>
                    <a:cubicBezTo>
                      <a:pt x="166" y="191"/>
                      <a:pt x="167" y="191"/>
                      <a:pt x="167" y="191"/>
                    </a:cubicBezTo>
                    <a:cubicBezTo>
                      <a:pt x="167" y="192"/>
                      <a:pt x="168" y="193"/>
                      <a:pt x="168" y="194"/>
                    </a:cubicBezTo>
                    <a:cubicBezTo>
                      <a:pt x="168" y="194"/>
                      <a:pt x="167" y="195"/>
                      <a:pt x="167" y="195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71" y="207"/>
                      <a:pt x="178" y="219"/>
                      <a:pt x="187" y="228"/>
                    </a:cubicBezTo>
                    <a:cubicBezTo>
                      <a:pt x="193" y="234"/>
                      <a:pt x="203" y="240"/>
                      <a:pt x="212" y="235"/>
                    </a:cubicBezTo>
                    <a:cubicBezTo>
                      <a:pt x="219" y="231"/>
                      <a:pt x="224" y="220"/>
                      <a:pt x="221" y="212"/>
                    </a:cubicBezTo>
                    <a:cubicBezTo>
                      <a:pt x="220" y="210"/>
                      <a:pt x="218" y="208"/>
                      <a:pt x="215" y="208"/>
                    </a:cubicBezTo>
                    <a:cubicBezTo>
                      <a:pt x="212" y="208"/>
                      <a:pt x="210" y="211"/>
                      <a:pt x="209" y="213"/>
                    </a:cubicBezTo>
                    <a:cubicBezTo>
                      <a:pt x="209" y="214"/>
                      <a:pt x="209" y="214"/>
                      <a:pt x="209" y="214"/>
                    </a:cubicBezTo>
                    <a:cubicBezTo>
                      <a:pt x="208" y="218"/>
                      <a:pt x="207" y="224"/>
                      <a:pt x="201" y="221"/>
                    </a:cubicBezTo>
                    <a:cubicBezTo>
                      <a:pt x="198" y="220"/>
                      <a:pt x="196" y="217"/>
                      <a:pt x="194" y="215"/>
                    </a:cubicBezTo>
                    <a:cubicBezTo>
                      <a:pt x="189" y="210"/>
                      <a:pt x="184" y="205"/>
                      <a:pt x="180" y="199"/>
                    </a:cubicBezTo>
                    <a:cubicBezTo>
                      <a:pt x="179" y="196"/>
                      <a:pt x="177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69" y="183"/>
                      <a:pt x="164" y="175"/>
                      <a:pt x="160" y="168"/>
                    </a:cubicBezTo>
                    <a:cubicBezTo>
                      <a:pt x="155" y="160"/>
                      <a:pt x="150" y="152"/>
                      <a:pt x="146" y="144"/>
                    </a:cubicBezTo>
                    <a:cubicBezTo>
                      <a:pt x="136" y="128"/>
                      <a:pt x="127" y="112"/>
                      <a:pt x="117" y="96"/>
                    </a:cubicBezTo>
                    <a:cubicBezTo>
                      <a:pt x="125" y="93"/>
                      <a:pt x="134" y="92"/>
                      <a:pt x="143" y="95"/>
                    </a:cubicBezTo>
                    <a:cubicBezTo>
                      <a:pt x="143" y="95"/>
                      <a:pt x="143" y="95"/>
                      <a:pt x="143" y="95"/>
                    </a:cubicBezTo>
                    <a:cubicBezTo>
                      <a:pt x="143" y="97"/>
                      <a:pt x="145" y="98"/>
                      <a:pt x="146" y="99"/>
                    </a:cubicBezTo>
                    <a:cubicBezTo>
                      <a:pt x="147" y="99"/>
                      <a:pt x="147" y="99"/>
                      <a:pt x="147" y="98"/>
                    </a:cubicBezTo>
                    <a:cubicBezTo>
                      <a:pt x="147" y="96"/>
                      <a:pt x="146" y="95"/>
                      <a:pt x="144" y="94"/>
                    </a:cubicBezTo>
                    <a:cubicBezTo>
                      <a:pt x="148" y="73"/>
                      <a:pt x="166" y="56"/>
                      <a:pt x="188" y="53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54"/>
                      <a:pt x="189" y="54"/>
                      <a:pt x="190" y="55"/>
                    </a:cubicBezTo>
                    <a:cubicBezTo>
                      <a:pt x="191" y="56"/>
                      <a:pt x="192" y="56"/>
                      <a:pt x="193" y="56"/>
                    </a:cubicBezTo>
                    <a:cubicBezTo>
                      <a:pt x="194" y="55"/>
                      <a:pt x="193" y="54"/>
                      <a:pt x="192" y="54"/>
                    </a:cubicBezTo>
                    <a:cubicBezTo>
                      <a:pt x="191" y="53"/>
                      <a:pt x="190" y="52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43"/>
                      <a:pt x="197" y="35"/>
                      <a:pt x="204" y="30"/>
                    </a:cubicBezTo>
                    <a:cubicBezTo>
                      <a:pt x="211" y="24"/>
                      <a:pt x="219" y="21"/>
                      <a:pt x="228" y="18"/>
                    </a:cubicBezTo>
                    <a:cubicBezTo>
                      <a:pt x="228" y="18"/>
                      <a:pt x="228" y="18"/>
                      <a:pt x="228" y="18"/>
                    </a:cubicBezTo>
                    <a:cubicBezTo>
                      <a:pt x="228" y="18"/>
                      <a:pt x="229" y="19"/>
                      <a:pt x="229" y="19"/>
                    </a:cubicBez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20"/>
                      <a:pt x="233" y="18"/>
                      <a:pt x="232" y="18"/>
                    </a:cubicBezTo>
                    <a:close/>
                    <a:moveTo>
                      <a:pt x="80" y="19"/>
                    </a:moveTo>
                    <a:cubicBezTo>
                      <a:pt x="82" y="19"/>
                      <a:pt x="83" y="18"/>
                      <a:pt x="84" y="17"/>
                    </a:cubicBezTo>
                    <a:cubicBezTo>
                      <a:pt x="85" y="18"/>
                      <a:pt x="86" y="19"/>
                      <a:pt x="87" y="20"/>
                    </a:cubicBezTo>
                    <a:cubicBezTo>
                      <a:pt x="86" y="21"/>
                      <a:pt x="86" y="21"/>
                      <a:pt x="85" y="21"/>
                    </a:cubicBezTo>
                    <a:cubicBezTo>
                      <a:pt x="85" y="21"/>
                      <a:pt x="84" y="21"/>
                      <a:pt x="84" y="21"/>
                    </a:cubicBezTo>
                    <a:cubicBezTo>
                      <a:pt x="84" y="22"/>
                      <a:pt x="83" y="22"/>
                      <a:pt x="82" y="22"/>
                    </a:cubicBezTo>
                    <a:cubicBezTo>
                      <a:pt x="82" y="21"/>
                      <a:pt x="81" y="20"/>
                      <a:pt x="80" y="19"/>
                    </a:cubicBezTo>
                    <a:close/>
                    <a:moveTo>
                      <a:pt x="8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lose/>
                    <a:moveTo>
                      <a:pt x="2" y="156"/>
                    </a:moveTo>
                    <a:cubicBezTo>
                      <a:pt x="2" y="156"/>
                      <a:pt x="3" y="157"/>
                      <a:pt x="3" y="157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4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4"/>
                      <a:pt x="2" y="155"/>
                      <a:pt x="2" y="156"/>
                    </a:cubicBezTo>
                    <a:close/>
                    <a:moveTo>
                      <a:pt x="45" y="136"/>
                    </a:move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3" y="136"/>
                      <a:pt x="43" y="135"/>
                      <a:pt x="43" y="134"/>
                    </a:cubicBezTo>
                    <a:cubicBezTo>
                      <a:pt x="43" y="134"/>
                      <a:pt x="43" y="134"/>
                      <a:pt x="44" y="134"/>
                    </a:cubicBezTo>
                    <a:cubicBezTo>
                      <a:pt x="44" y="134"/>
                      <a:pt x="44" y="135"/>
                      <a:pt x="45" y="136"/>
                    </a:cubicBezTo>
                    <a:close/>
                    <a:moveTo>
                      <a:pt x="36" y="134"/>
                    </a:moveTo>
                    <a:cubicBezTo>
                      <a:pt x="32" y="134"/>
                      <a:pt x="27" y="136"/>
                      <a:pt x="23" y="137"/>
                    </a:cubicBezTo>
                    <a:cubicBezTo>
                      <a:pt x="15" y="141"/>
                      <a:pt x="8" y="146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1" y="153"/>
                      <a:pt x="1" y="153"/>
                      <a:pt x="1" y="152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3" y="125"/>
                      <a:pt x="10" y="100"/>
                      <a:pt x="25" y="77"/>
                    </a:cubicBezTo>
                    <a:cubicBezTo>
                      <a:pt x="32" y="65"/>
                      <a:pt x="42" y="54"/>
                      <a:pt x="52" y="45"/>
                    </a:cubicBezTo>
                    <a:cubicBezTo>
                      <a:pt x="57" y="40"/>
                      <a:pt x="62" y="36"/>
                      <a:pt x="67" y="33"/>
                    </a:cubicBezTo>
                    <a:cubicBezTo>
                      <a:pt x="72" y="30"/>
                      <a:pt x="77" y="27"/>
                      <a:pt x="81" y="25"/>
                    </a:cubicBezTo>
                    <a:cubicBezTo>
                      <a:pt x="74" y="32"/>
                      <a:pt x="69" y="41"/>
                      <a:pt x="64" y="49"/>
                    </a:cubicBezTo>
                    <a:cubicBezTo>
                      <a:pt x="59" y="58"/>
                      <a:pt x="55" y="68"/>
                      <a:pt x="51" y="78"/>
                    </a:cubicBezTo>
                    <a:cubicBezTo>
                      <a:pt x="47" y="89"/>
                      <a:pt x="45" y="99"/>
                      <a:pt x="43" y="110"/>
                    </a:cubicBezTo>
                    <a:cubicBezTo>
                      <a:pt x="42" y="116"/>
                      <a:pt x="42" y="122"/>
                      <a:pt x="42" y="127"/>
                    </a:cubicBezTo>
                    <a:cubicBezTo>
                      <a:pt x="42" y="129"/>
                      <a:pt x="42" y="131"/>
                      <a:pt x="43" y="132"/>
                    </a:cubicBezTo>
                    <a:cubicBezTo>
                      <a:pt x="41" y="133"/>
                      <a:pt x="39" y="133"/>
                      <a:pt x="36" y="134"/>
                    </a:cubicBezTo>
                    <a:close/>
                    <a:moveTo>
                      <a:pt x="96" y="122"/>
                    </a:moveTo>
                    <a:cubicBezTo>
                      <a:pt x="96" y="122"/>
                      <a:pt x="97" y="123"/>
                      <a:pt x="97" y="123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2"/>
                    </a:cubicBezTo>
                    <a:cubicBezTo>
                      <a:pt x="94" y="122"/>
                      <a:pt x="94" y="121"/>
                      <a:pt x="93" y="120"/>
                    </a:cubicBezTo>
                    <a:cubicBezTo>
                      <a:pt x="94" y="120"/>
                      <a:pt x="94" y="120"/>
                      <a:pt x="94" y="119"/>
                    </a:cubicBezTo>
                    <a:cubicBezTo>
                      <a:pt x="94" y="119"/>
                      <a:pt x="94" y="119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6" y="120"/>
                      <a:pt x="96" y="121"/>
                      <a:pt x="96" y="122"/>
                    </a:cubicBezTo>
                    <a:close/>
                    <a:moveTo>
                      <a:pt x="176" y="196"/>
                    </a:moveTo>
                    <a:cubicBezTo>
                      <a:pt x="178" y="198"/>
                      <a:pt x="180" y="201"/>
                      <a:pt x="182" y="204"/>
                    </a:cubicBezTo>
                    <a:cubicBezTo>
                      <a:pt x="185" y="209"/>
                      <a:pt x="189" y="214"/>
                      <a:pt x="194" y="218"/>
                    </a:cubicBezTo>
                    <a:cubicBezTo>
                      <a:pt x="197" y="220"/>
                      <a:pt x="201" y="225"/>
                      <a:pt x="205" y="224"/>
                    </a:cubicBezTo>
                    <a:cubicBezTo>
                      <a:pt x="209" y="223"/>
                      <a:pt x="210" y="218"/>
                      <a:pt x="210" y="214"/>
                    </a:cubicBezTo>
                    <a:cubicBezTo>
                      <a:pt x="210" y="214"/>
                      <a:pt x="210" y="214"/>
                      <a:pt x="210" y="214"/>
                    </a:cubicBezTo>
                    <a:cubicBezTo>
                      <a:pt x="210" y="214"/>
                      <a:pt x="211" y="214"/>
                      <a:pt x="210" y="214"/>
                    </a:cubicBezTo>
                    <a:cubicBezTo>
                      <a:pt x="210" y="211"/>
                      <a:pt x="212" y="209"/>
                      <a:pt x="215" y="209"/>
                    </a:cubicBezTo>
                    <a:cubicBezTo>
                      <a:pt x="218" y="209"/>
                      <a:pt x="219" y="212"/>
                      <a:pt x="220" y="215"/>
                    </a:cubicBezTo>
                    <a:cubicBezTo>
                      <a:pt x="221" y="218"/>
                      <a:pt x="220" y="222"/>
                      <a:pt x="218" y="225"/>
                    </a:cubicBezTo>
                    <a:cubicBezTo>
                      <a:pt x="215" y="233"/>
                      <a:pt x="207" y="237"/>
                      <a:pt x="198" y="234"/>
                    </a:cubicBezTo>
                    <a:cubicBezTo>
                      <a:pt x="191" y="232"/>
                      <a:pt x="186" y="226"/>
                      <a:pt x="182" y="220"/>
                    </a:cubicBezTo>
                    <a:cubicBezTo>
                      <a:pt x="178" y="214"/>
                      <a:pt x="174" y="208"/>
                      <a:pt x="171" y="202"/>
                    </a:cubicBezTo>
                    <a:cubicBezTo>
                      <a:pt x="171" y="202"/>
                      <a:pt x="171" y="201"/>
                      <a:pt x="170" y="201"/>
                    </a:cubicBezTo>
                    <a:cubicBezTo>
                      <a:pt x="171" y="200"/>
                      <a:pt x="173" y="199"/>
                      <a:pt x="173" y="198"/>
                    </a:cubicBezTo>
                    <a:cubicBezTo>
                      <a:pt x="174" y="198"/>
                      <a:pt x="175" y="198"/>
                      <a:pt x="177" y="197"/>
                    </a:cubicBezTo>
                    <a:cubicBezTo>
                      <a:pt x="177" y="197"/>
                      <a:pt x="177" y="197"/>
                      <a:pt x="176" y="197"/>
                    </a:cubicBezTo>
                    <a:cubicBezTo>
                      <a:pt x="175" y="197"/>
                      <a:pt x="174" y="197"/>
                      <a:pt x="173" y="198"/>
                    </a:cubicBezTo>
                    <a:cubicBezTo>
                      <a:pt x="172" y="198"/>
                      <a:pt x="172" y="199"/>
                      <a:pt x="171" y="199"/>
                    </a:cubicBezTo>
                    <a:cubicBezTo>
                      <a:pt x="171" y="199"/>
                      <a:pt x="171" y="200"/>
                      <a:pt x="170" y="200"/>
                    </a:cubicBezTo>
                    <a:cubicBezTo>
                      <a:pt x="169" y="199"/>
                      <a:pt x="168" y="197"/>
                      <a:pt x="169" y="19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9" y="195"/>
                      <a:pt x="170" y="195"/>
                      <a:pt x="170" y="195"/>
                    </a:cubicBezTo>
                    <a:cubicBezTo>
                      <a:pt x="171" y="193"/>
                      <a:pt x="175" y="194"/>
                      <a:pt x="176" y="196"/>
                    </a:cubicBezTo>
                    <a:close/>
                    <a:moveTo>
                      <a:pt x="144" y="144"/>
                    </a:moveTo>
                    <a:cubicBezTo>
                      <a:pt x="149" y="151"/>
                      <a:pt x="153" y="159"/>
                      <a:pt x="158" y="167"/>
                    </a:cubicBezTo>
                    <a:cubicBezTo>
                      <a:pt x="163" y="175"/>
                      <a:pt x="167" y="183"/>
                      <a:pt x="172" y="191"/>
                    </a:cubicBezTo>
                    <a:cubicBezTo>
                      <a:pt x="171" y="191"/>
                      <a:pt x="170" y="192"/>
                      <a:pt x="169" y="193"/>
                    </a:cubicBezTo>
                    <a:cubicBezTo>
                      <a:pt x="164" y="186"/>
                      <a:pt x="160" y="178"/>
                      <a:pt x="156" y="171"/>
                    </a:cubicBezTo>
                    <a:cubicBezTo>
                      <a:pt x="151" y="163"/>
                      <a:pt x="146" y="154"/>
                      <a:pt x="141" y="145"/>
                    </a:cubicBezTo>
                    <a:cubicBezTo>
                      <a:pt x="137" y="137"/>
                      <a:pt x="132" y="130"/>
                      <a:pt x="128" y="122"/>
                    </a:cubicBezTo>
                    <a:cubicBezTo>
                      <a:pt x="127" y="121"/>
                      <a:pt x="127" y="120"/>
                      <a:pt x="127" y="120"/>
                    </a:cubicBezTo>
                    <a:cubicBezTo>
                      <a:pt x="127" y="119"/>
                      <a:pt x="128" y="119"/>
                      <a:pt x="128" y="119"/>
                    </a:cubicBezTo>
                    <a:cubicBezTo>
                      <a:pt x="128" y="119"/>
                      <a:pt x="129" y="119"/>
                      <a:pt x="129" y="118"/>
                    </a:cubicBez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29" y="118"/>
                      <a:pt x="128" y="118"/>
                      <a:pt x="128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3" y="112"/>
                      <a:pt x="119" y="104"/>
                      <a:pt x="114" y="97"/>
                    </a:cubicBezTo>
                    <a:cubicBezTo>
                      <a:pt x="115" y="97"/>
                      <a:pt x="116" y="97"/>
                      <a:pt x="117" y="96"/>
                    </a:cubicBezTo>
                    <a:cubicBezTo>
                      <a:pt x="126" y="112"/>
                      <a:pt x="135" y="128"/>
                      <a:pt x="144" y="144"/>
                    </a:cubicBezTo>
                    <a:close/>
                    <a:moveTo>
                      <a:pt x="146" y="98"/>
                    </a:moveTo>
                    <a:cubicBezTo>
                      <a:pt x="145" y="97"/>
                      <a:pt x="144" y="96"/>
                      <a:pt x="143" y="95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5" y="95"/>
                      <a:pt x="147" y="96"/>
                      <a:pt x="146" y="98"/>
                    </a:cubicBezTo>
                    <a:close/>
                    <a:moveTo>
                      <a:pt x="142" y="93"/>
                    </a:moveTo>
                    <a:cubicBezTo>
                      <a:pt x="123" y="87"/>
                      <a:pt x="99" y="99"/>
                      <a:pt x="95" y="119"/>
                    </a:cubicBezTo>
                    <a:cubicBezTo>
                      <a:pt x="94" y="119"/>
                      <a:pt x="94" y="119"/>
                      <a:pt x="94" y="118"/>
                    </a:cubicBezTo>
                    <a:cubicBezTo>
                      <a:pt x="93" y="118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1" y="119"/>
                      <a:pt x="88" y="117"/>
                      <a:pt x="86" y="117"/>
                    </a:cubicBezTo>
                    <a:cubicBezTo>
                      <a:pt x="84" y="117"/>
                      <a:pt x="83" y="116"/>
                      <a:pt x="81" y="116"/>
                    </a:cubicBezTo>
                    <a:cubicBezTo>
                      <a:pt x="77" y="116"/>
                      <a:pt x="74" y="116"/>
                      <a:pt x="70" y="117"/>
                    </a:cubicBezTo>
                    <a:cubicBezTo>
                      <a:pt x="62" y="118"/>
                      <a:pt x="55" y="122"/>
                      <a:pt x="49" y="127"/>
                    </a:cubicBezTo>
                    <a:cubicBezTo>
                      <a:pt x="48" y="128"/>
                      <a:pt x="47" y="129"/>
                      <a:pt x="46" y="130"/>
                    </a:cubicBezTo>
                    <a:cubicBezTo>
                      <a:pt x="45" y="131"/>
                      <a:pt x="44" y="131"/>
                      <a:pt x="43" y="132"/>
                    </a:cubicBezTo>
                    <a:cubicBezTo>
                      <a:pt x="41" y="128"/>
                      <a:pt x="43" y="119"/>
                      <a:pt x="43" y="116"/>
                    </a:cubicBezTo>
                    <a:cubicBezTo>
                      <a:pt x="44" y="111"/>
                      <a:pt x="45" y="107"/>
                      <a:pt x="46" y="102"/>
                    </a:cubicBezTo>
                    <a:cubicBezTo>
                      <a:pt x="48" y="92"/>
                      <a:pt x="50" y="83"/>
                      <a:pt x="54" y="74"/>
                    </a:cubicBezTo>
                    <a:cubicBezTo>
                      <a:pt x="57" y="65"/>
                      <a:pt x="62" y="56"/>
                      <a:pt x="67" y="47"/>
                    </a:cubicBezTo>
                    <a:cubicBezTo>
                      <a:pt x="72" y="39"/>
                      <a:pt x="77" y="32"/>
                      <a:pt x="83" y="25"/>
                    </a:cubicBezTo>
                    <a:cubicBezTo>
                      <a:pt x="83" y="25"/>
                      <a:pt x="83" y="25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2"/>
                    </a:cubicBezTo>
                    <a:cubicBezTo>
                      <a:pt x="85" y="22"/>
                      <a:pt x="85" y="23"/>
                      <a:pt x="85" y="23"/>
                    </a:cubicBezTo>
                    <a:cubicBezTo>
                      <a:pt x="81" y="28"/>
                      <a:pt x="81" y="35"/>
                      <a:pt x="81" y="42"/>
                    </a:cubicBezTo>
                    <a:cubicBezTo>
                      <a:pt x="81" y="51"/>
                      <a:pt x="82" y="60"/>
                      <a:pt x="83" y="69"/>
                    </a:cubicBezTo>
                    <a:cubicBezTo>
                      <a:pt x="84" y="86"/>
                      <a:pt x="87" y="103"/>
                      <a:pt x="94" y="119"/>
                    </a:cubicBezTo>
                    <a:cubicBezTo>
                      <a:pt x="95" y="119"/>
                      <a:pt x="95" y="119"/>
                      <a:pt x="95" y="118"/>
                    </a:cubicBezTo>
                    <a:cubicBezTo>
                      <a:pt x="88" y="103"/>
                      <a:pt x="85" y="86"/>
                      <a:pt x="84" y="69"/>
                    </a:cubicBezTo>
                    <a:cubicBezTo>
                      <a:pt x="83" y="61"/>
                      <a:pt x="83" y="53"/>
                      <a:pt x="83" y="45"/>
                    </a:cubicBezTo>
                    <a:cubicBezTo>
                      <a:pt x="82" y="38"/>
                      <a:pt x="82" y="30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111" y="41"/>
                      <a:pt x="125" y="68"/>
                      <a:pt x="143" y="91"/>
                    </a:cubicBezTo>
                    <a:cubicBezTo>
                      <a:pt x="143" y="92"/>
                      <a:pt x="143" y="92"/>
                      <a:pt x="142" y="93"/>
                    </a:cubicBezTo>
                    <a:close/>
                    <a:moveTo>
                      <a:pt x="181" y="52"/>
                    </a:moveTo>
                    <a:cubicBezTo>
                      <a:pt x="162" y="57"/>
                      <a:pt x="148" y="72"/>
                      <a:pt x="143" y="90"/>
                    </a:cubicBezTo>
                    <a:cubicBezTo>
                      <a:pt x="135" y="77"/>
                      <a:pt x="125" y="64"/>
                      <a:pt x="115" y="51"/>
                    </a:cubicBezTo>
                    <a:cubicBezTo>
                      <a:pt x="107" y="41"/>
                      <a:pt x="98" y="30"/>
                      <a:pt x="86" y="23"/>
                    </a:cubicBezTo>
                    <a:cubicBezTo>
                      <a:pt x="87" y="23"/>
                      <a:pt x="88" y="22"/>
                      <a:pt x="89" y="22"/>
                    </a:cubicBezTo>
                    <a:cubicBezTo>
                      <a:pt x="89" y="22"/>
                      <a:pt x="89" y="22"/>
                      <a:pt x="89" y="21"/>
                    </a:cubicBezTo>
                    <a:cubicBezTo>
                      <a:pt x="106" y="16"/>
                      <a:pt x="126" y="22"/>
                      <a:pt x="141" y="27"/>
                    </a:cubicBezTo>
                    <a:cubicBezTo>
                      <a:pt x="158" y="32"/>
                      <a:pt x="173" y="40"/>
                      <a:pt x="187" y="50"/>
                    </a:cubicBezTo>
                    <a:cubicBezTo>
                      <a:pt x="185" y="52"/>
                      <a:pt x="183" y="52"/>
                      <a:pt x="181" y="52"/>
                    </a:cubicBezTo>
                    <a:close/>
                    <a:moveTo>
                      <a:pt x="192" y="54"/>
                    </a:moveTo>
                    <a:cubicBezTo>
                      <a:pt x="193" y="56"/>
                      <a:pt x="191" y="55"/>
                      <a:pt x="191" y="55"/>
                    </a:cubicBezTo>
                    <a:cubicBezTo>
                      <a:pt x="190" y="55"/>
                      <a:pt x="190" y="55"/>
                      <a:pt x="190" y="54"/>
                    </a:cubicBezTo>
                    <a:cubicBezTo>
                      <a:pt x="189" y="54"/>
                      <a:pt x="189" y="53"/>
                      <a:pt x="188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90" y="52"/>
                    </a:cubicBezTo>
                    <a:cubicBezTo>
                      <a:pt x="190" y="53"/>
                      <a:pt x="192" y="53"/>
                      <a:pt x="192" y="54"/>
                    </a:cubicBezTo>
                    <a:close/>
                    <a:moveTo>
                      <a:pt x="227" y="16"/>
                    </a:moveTo>
                    <a:cubicBezTo>
                      <a:pt x="217" y="17"/>
                      <a:pt x="207" y="23"/>
                      <a:pt x="200" y="30"/>
                    </a:cubicBezTo>
                    <a:cubicBezTo>
                      <a:pt x="196" y="34"/>
                      <a:pt x="193" y="38"/>
                      <a:pt x="191" y="42"/>
                    </a:cubicBezTo>
                    <a:cubicBezTo>
                      <a:pt x="189" y="44"/>
                      <a:pt x="189" y="47"/>
                      <a:pt x="188" y="49"/>
                    </a:cubicBezTo>
                    <a:cubicBezTo>
                      <a:pt x="188" y="49"/>
                      <a:pt x="188" y="49"/>
                      <a:pt x="187" y="49"/>
                    </a:cubicBezTo>
                    <a:cubicBezTo>
                      <a:pt x="173" y="38"/>
                      <a:pt x="156" y="30"/>
                      <a:pt x="138" y="25"/>
                    </a:cubicBezTo>
                    <a:cubicBezTo>
                      <a:pt x="129" y="22"/>
                      <a:pt x="120" y="20"/>
                      <a:pt x="111" y="19"/>
                    </a:cubicBezTo>
                    <a:cubicBezTo>
                      <a:pt x="104" y="18"/>
                      <a:pt x="96" y="18"/>
                      <a:pt x="89" y="21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19"/>
                      <a:pt x="93" y="18"/>
                      <a:pt x="95" y="17"/>
                    </a:cubicBezTo>
                    <a:cubicBezTo>
                      <a:pt x="98" y="16"/>
                      <a:pt x="100" y="15"/>
                      <a:pt x="103" y="14"/>
                    </a:cubicBezTo>
                    <a:cubicBezTo>
                      <a:pt x="109" y="11"/>
                      <a:pt x="114" y="9"/>
                      <a:pt x="120" y="8"/>
                    </a:cubicBezTo>
                    <a:cubicBezTo>
                      <a:pt x="132" y="5"/>
                      <a:pt x="145" y="3"/>
                      <a:pt x="157" y="2"/>
                    </a:cubicBezTo>
                    <a:cubicBezTo>
                      <a:pt x="170" y="2"/>
                      <a:pt x="183" y="3"/>
                      <a:pt x="195" y="5"/>
                    </a:cubicBezTo>
                    <a:cubicBezTo>
                      <a:pt x="206" y="8"/>
                      <a:pt x="217" y="12"/>
                      <a:pt x="227" y="16"/>
                    </a:cubicBezTo>
                    <a:cubicBezTo>
                      <a:pt x="227" y="16"/>
                      <a:pt x="227" y="16"/>
                      <a:pt x="227" y="16"/>
                    </a:cubicBezTo>
                    <a:close/>
                    <a:moveTo>
                      <a:pt x="231" y="19"/>
                    </a:moveTo>
                    <a:cubicBezTo>
                      <a:pt x="230" y="19"/>
                      <a:pt x="229" y="18"/>
                      <a:pt x="229" y="17"/>
                    </a:cubicBezTo>
                    <a:cubicBezTo>
                      <a:pt x="229" y="17"/>
                      <a:pt x="229" y="18"/>
                      <a:pt x="230" y="18"/>
                    </a:cubicBezTo>
                    <a:cubicBezTo>
                      <a:pt x="230" y="18"/>
                      <a:pt x="230" y="18"/>
                      <a:pt x="231" y="18"/>
                    </a:cubicBezTo>
                    <a:cubicBezTo>
                      <a:pt x="231" y="18"/>
                      <a:pt x="232" y="19"/>
                      <a:pt x="23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7" name="Freeform 219"/>
              <p:cNvSpPr/>
              <p:nvPr/>
            </p:nvSpPr>
            <p:spPr>
              <a:xfrm>
                <a:off x="431800" y="1612900"/>
                <a:ext cx="3968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1" y="2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4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8" name="Freeform 221"/>
              <p:cNvSpPr>
                <a:spLocks noEditPoints="1"/>
              </p:cNvSpPr>
              <p:nvPr/>
            </p:nvSpPr>
            <p:spPr>
              <a:xfrm>
                <a:off x="3344862" y="2328862"/>
                <a:ext cx="601663" cy="12414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8" h="161">
                    <a:moveTo>
                      <a:pt x="75" y="129"/>
                    </a:moveTo>
                    <a:cubicBezTo>
                      <a:pt x="73" y="124"/>
                      <a:pt x="69" y="121"/>
                      <a:pt x="64" y="118"/>
                    </a:cubicBezTo>
                    <a:cubicBezTo>
                      <a:pt x="61" y="117"/>
                      <a:pt x="58" y="115"/>
                      <a:pt x="55" y="115"/>
                    </a:cubicBezTo>
                    <a:cubicBezTo>
                      <a:pt x="53" y="115"/>
                      <a:pt x="51" y="115"/>
                      <a:pt x="50" y="114"/>
                    </a:cubicBezTo>
                    <a:cubicBezTo>
                      <a:pt x="46" y="113"/>
                      <a:pt x="45" y="110"/>
                      <a:pt x="43" y="107"/>
                    </a:cubicBezTo>
                    <a:cubicBezTo>
                      <a:pt x="44" y="97"/>
                      <a:pt x="42" y="90"/>
                      <a:pt x="41" y="87"/>
                    </a:cubicBezTo>
                    <a:cubicBezTo>
                      <a:pt x="33" y="65"/>
                      <a:pt x="25" y="44"/>
                      <a:pt x="14" y="23"/>
                    </a:cubicBezTo>
                    <a:cubicBezTo>
                      <a:pt x="11" y="15"/>
                      <a:pt x="7" y="7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30"/>
                      <a:pt x="21" y="61"/>
                      <a:pt x="32" y="91"/>
                    </a:cubicBezTo>
                    <a:cubicBezTo>
                      <a:pt x="32" y="94"/>
                      <a:pt x="35" y="96"/>
                      <a:pt x="35" y="99"/>
                    </a:cubicBezTo>
                    <a:cubicBezTo>
                      <a:pt x="34" y="100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3" y="100"/>
                    </a:cubicBezTo>
                    <a:cubicBezTo>
                      <a:pt x="31" y="98"/>
                      <a:pt x="31" y="94"/>
                      <a:pt x="30" y="91"/>
                    </a:cubicBezTo>
                    <a:cubicBezTo>
                      <a:pt x="21" y="61"/>
                      <a:pt x="9" y="3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2" y="18"/>
                      <a:pt x="3" y="27"/>
                    </a:cubicBezTo>
                    <a:cubicBezTo>
                      <a:pt x="7" y="50"/>
                      <a:pt x="13" y="71"/>
                      <a:pt x="20" y="94"/>
                    </a:cubicBezTo>
                    <a:cubicBezTo>
                      <a:pt x="21" y="96"/>
                      <a:pt x="24" y="104"/>
                      <a:pt x="31" y="111"/>
                    </a:cubicBezTo>
                    <a:cubicBezTo>
                      <a:pt x="30" y="114"/>
                      <a:pt x="32" y="118"/>
                      <a:pt x="29" y="121"/>
                    </a:cubicBezTo>
                    <a:cubicBezTo>
                      <a:pt x="28" y="122"/>
                      <a:pt x="27" y="123"/>
                      <a:pt x="26" y="124"/>
                    </a:cubicBezTo>
                    <a:cubicBezTo>
                      <a:pt x="23" y="126"/>
                      <a:pt x="21" y="129"/>
                      <a:pt x="20" y="133"/>
                    </a:cubicBezTo>
                    <a:cubicBezTo>
                      <a:pt x="18" y="137"/>
                      <a:pt x="17" y="142"/>
                      <a:pt x="18" y="147"/>
                    </a:cubicBezTo>
                    <a:cubicBezTo>
                      <a:pt x="18" y="152"/>
                      <a:pt x="21" y="157"/>
                      <a:pt x="26" y="159"/>
                    </a:cubicBezTo>
                    <a:cubicBezTo>
                      <a:pt x="31" y="161"/>
                      <a:pt x="37" y="160"/>
                      <a:pt x="42" y="158"/>
                    </a:cubicBezTo>
                    <a:cubicBezTo>
                      <a:pt x="44" y="157"/>
                      <a:pt x="45" y="157"/>
                      <a:pt x="46" y="155"/>
                    </a:cubicBezTo>
                    <a:cubicBezTo>
                      <a:pt x="47" y="154"/>
                      <a:pt x="47" y="153"/>
                      <a:pt x="47" y="152"/>
                    </a:cubicBezTo>
                    <a:cubicBezTo>
                      <a:pt x="47" y="144"/>
                      <a:pt x="44" y="137"/>
                      <a:pt x="42" y="129"/>
                    </a:cubicBezTo>
                    <a:cubicBezTo>
                      <a:pt x="41" y="126"/>
                      <a:pt x="40" y="123"/>
                      <a:pt x="40" y="120"/>
                    </a:cubicBezTo>
                    <a:cubicBezTo>
                      <a:pt x="42" y="122"/>
                      <a:pt x="44" y="125"/>
                      <a:pt x="45" y="128"/>
                    </a:cubicBezTo>
                    <a:cubicBezTo>
                      <a:pt x="48" y="135"/>
                      <a:pt x="50" y="143"/>
                      <a:pt x="54" y="149"/>
                    </a:cubicBezTo>
                    <a:cubicBezTo>
                      <a:pt x="55" y="150"/>
                      <a:pt x="56" y="151"/>
                      <a:pt x="57" y="152"/>
                    </a:cubicBezTo>
                    <a:cubicBezTo>
                      <a:pt x="58" y="152"/>
                      <a:pt x="60" y="152"/>
                      <a:pt x="62" y="152"/>
                    </a:cubicBezTo>
                    <a:cubicBezTo>
                      <a:pt x="68" y="150"/>
                      <a:pt x="73" y="148"/>
                      <a:pt x="76" y="143"/>
                    </a:cubicBezTo>
                    <a:cubicBezTo>
                      <a:pt x="78" y="139"/>
                      <a:pt x="78" y="133"/>
                      <a:pt x="75" y="129"/>
                    </a:cubicBezTo>
                    <a:close/>
                    <a:moveTo>
                      <a:pt x="42" y="141"/>
                    </a:moveTo>
                    <a:cubicBezTo>
                      <a:pt x="42" y="149"/>
                      <a:pt x="38" y="156"/>
                      <a:pt x="33" y="156"/>
                    </a:cubicBezTo>
                    <a:cubicBezTo>
                      <a:pt x="27" y="156"/>
                      <a:pt x="22" y="150"/>
                      <a:pt x="22" y="142"/>
                    </a:cubicBezTo>
                    <a:cubicBezTo>
                      <a:pt x="21" y="134"/>
                      <a:pt x="25" y="128"/>
                      <a:pt x="31" y="127"/>
                    </a:cubicBezTo>
                    <a:cubicBezTo>
                      <a:pt x="36" y="127"/>
                      <a:pt x="41" y="133"/>
                      <a:pt x="42" y="141"/>
                    </a:cubicBezTo>
                    <a:close/>
                    <a:moveTo>
                      <a:pt x="37" y="111"/>
                    </a:moveTo>
                    <a:cubicBezTo>
                      <a:pt x="36" y="112"/>
                      <a:pt x="34" y="111"/>
                      <a:pt x="34" y="110"/>
                    </a:cubicBezTo>
                    <a:cubicBezTo>
                      <a:pt x="33" y="108"/>
                      <a:pt x="34" y="107"/>
                      <a:pt x="36" y="106"/>
                    </a:cubicBezTo>
                    <a:cubicBezTo>
                      <a:pt x="37" y="106"/>
                      <a:pt x="39" y="107"/>
                      <a:pt x="39" y="108"/>
                    </a:cubicBezTo>
                    <a:cubicBezTo>
                      <a:pt x="40" y="109"/>
                      <a:pt x="39" y="111"/>
                      <a:pt x="37" y="111"/>
                    </a:cubicBezTo>
                    <a:close/>
                    <a:moveTo>
                      <a:pt x="69" y="144"/>
                    </a:moveTo>
                    <a:cubicBezTo>
                      <a:pt x="65" y="147"/>
                      <a:pt x="57" y="144"/>
                      <a:pt x="53" y="138"/>
                    </a:cubicBezTo>
                    <a:cubicBezTo>
                      <a:pt x="48" y="131"/>
                      <a:pt x="49" y="123"/>
                      <a:pt x="53" y="120"/>
                    </a:cubicBezTo>
                    <a:cubicBezTo>
                      <a:pt x="58" y="117"/>
                      <a:pt x="65" y="120"/>
                      <a:pt x="70" y="127"/>
                    </a:cubicBezTo>
                    <a:cubicBezTo>
                      <a:pt x="74" y="134"/>
                      <a:pt x="74" y="141"/>
                      <a:pt x="69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9" name="Freeform 223"/>
              <p:cNvSpPr>
                <a:spLocks noEditPoints="1"/>
              </p:cNvSpPr>
              <p:nvPr/>
            </p:nvSpPr>
            <p:spPr>
              <a:xfrm>
                <a:off x="560387" y="4183060"/>
                <a:ext cx="933450" cy="6334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1" h="82">
                    <a:moveTo>
                      <a:pt x="45" y="64"/>
                    </a:moveTo>
                    <a:cubicBezTo>
                      <a:pt x="64" y="51"/>
                      <a:pt x="84" y="3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3" y="26"/>
                      <a:pt x="104" y="26"/>
                    </a:cubicBezTo>
                    <a:cubicBezTo>
                      <a:pt x="106" y="24"/>
                      <a:pt x="109" y="22"/>
                      <a:pt x="112" y="20"/>
                    </a:cubicBezTo>
                    <a:cubicBezTo>
                      <a:pt x="113" y="19"/>
                      <a:pt x="115" y="18"/>
                      <a:pt x="116" y="17"/>
                    </a:cubicBezTo>
                    <a:cubicBezTo>
                      <a:pt x="118" y="15"/>
                      <a:pt x="121" y="14"/>
                      <a:pt x="121" y="12"/>
                    </a:cubicBezTo>
                    <a:cubicBezTo>
                      <a:pt x="121" y="9"/>
                      <a:pt x="118" y="6"/>
                      <a:pt x="117" y="4"/>
                    </a:cubicBezTo>
                    <a:cubicBezTo>
                      <a:pt x="115" y="3"/>
                      <a:pt x="113" y="0"/>
                      <a:pt x="110" y="0"/>
                    </a:cubicBezTo>
                    <a:cubicBezTo>
                      <a:pt x="108" y="0"/>
                      <a:pt x="106" y="1"/>
                      <a:pt x="105" y="3"/>
                    </a:cubicBezTo>
                    <a:cubicBezTo>
                      <a:pt x="104" y="2"/>
                      <a:pt x="104" y="2"/>
                      <a:pt x="103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98" y="5"/>
                      <a:pt x="95" y="7"/>
                      <a:pt x="92" y="9"/>
                    </a:cubicBezTo>
                    <a:cubicBezTo>
                      <a:pt x="92" y="9"/>
                      <a:pt x="92" y="9"/>
                      <a:pt x="92" y="10"/>
                    </a:cubicBezTo>
                    <a:cubicBezTo>
                      <a:pt x="72" y="22"/>
                      <a:pt x="53" y="35"/>
                      <a:pt x="34" y="47"/>
                    </a:cubicBezTo>
                    <a:cubicBezTo>
                      <a:pt x="30" y="50"/>
                      <a:pt x="26" y="52"/>
                      <a:pt x="23" y="56"/>
                    </a:cubicBezTo>
                    <a:cubicBezTo>
                      <a:pt x="16" y="65"/>
                      <a:pt x="9" y="73"/>
                      <a:pt x="1" y="81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12" y="79"/>
                      <a:pt x="22" y="76"/>
                      <a:pt x="32" y="72"/>
                    </a:cubicBezTo>
                    <a:cubicBezTo>
                      <a:pt x="37" y="70"/>
                      <a:pt x="41" y="67"/>
                      <a:pt x="45" y="64"/>
                    </a:cubicBezTo>
                    <a:close/>
                    <a:moveTo>
                      <a:pt x="45" y="62"/>
                    </a:moveTo>
                    <a:cubicBezTo>
                      <a:pt x="42" y="65"/>
                      <a:pt x="39" y="67"/>
                      <a:pt x="35" y="69"/>
                    </a:cubicBezTo>
                    <a:cubicBezTo>
                      <a:pt x="36" y="68"/>
                      <a:pt x="36" y="66"/>
                      <a:pt x="37" y="65"/>
                    </a:cubicBezTo>
                    <a:cubicBezTo>
                      <a:pt x="37" y="65"/>
                      <a:pt x="38" y="65"/>
                      <a:pt x="38" y="64"/>
                    </a:cubicBezTo>
                    <a:cubicBezTo>
                      <a:pt x="59" y="50"/>
                      <a:pt x="82" y="37"/>
                      <a:pt x="102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81" y="37"/>
                      <a:pt x="57" y="48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5" y="64"/>
                      <a:pt x="33" y="65"/>
                      <a:pt x="32" y="62"/>
                    </a:cubicBezTo>
                    <a:cubicBezTo>
                      <a:pt x="32" y="61"/>
                      <a:pt x="33" y="60"/>
                      <a:pt x="34" y="58"/>
                    </a:cubicBezTo>
                    <a:cubicBezTo>
                      <a:pt x="34" y="58"/>
                      <a:pt x="34" y="58"/>
                      <a:pt x="33" y="58"/>
                    </a:cubicBezTo>
                    <a:cubicBezTo>
                      <a:pt x="55" y="44"/>
                      <a:pt x="77" y="29"/>
                      <a:pt x="98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1" y="17"/>
                      <a:pt x="103" y="21"/>
                      <a:pt x="102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83" y="37"/>
                      <a:pt x="64" y="50"/>
                      <a:pt x="45" y="62"/>
                    </a:cubicBezTo>
                    <a:close/>
                    <a:moveTo>
                      <a:pt x="93" y="10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95" y="8"/>
                      <a:pt x="96" y="7"/>
                      <a:pt x="98" y="6"/>
                    </a:cubicBezTo>
                    <a:cubicBezTo>
                      <a:pt x="101" y="6"/>
                      <a:pt x="102" y="9"/>
                      <a:pt x="104" y="10"/>
                    </a:cubicBezTo>
                    <a:cubicBezTo>
                      <a:pt x="105" y="11"/>
                      <a:pt x="106" y="12"/>
                      <a:pt x="107" y="13"/>
                    </a:cubicBezTo>
                    <a:cubicBezTo>
                      <a:pt x="108" y="15"/>
                      <a:pt x="109" y="17"/>
                      <a:pt x="109" y="19"/>
                    </a:cubicBezTo>
                    <a:cubicBezTo>
                      <a:pt x="109" y="20"/>
                      <a:pt x="110" y="20"/>
                      <a:pt x="110" y="20"/>
                    </a:cubicBezTo>
                    <a:cubicBezTo>
                      <a:pt x="111" y="15"/>
                      <a:pt x="108" y="13"/>
                      <a:pt x="105" y="11"/>
                    </a:cubicBezTo>
                    <a:cubicBezTo>
                      <a:pt x="103" y="9"/>
                      <a:pt x="102" y="6"/>
                      <a:pt x="99" y="6"/>
                    </a:cubicBezTo>
                    <a:cubicBezTo>
                      <a:pt x="100" y="5"/>
                      <a:pt x="100" y="5"/>
                      <a:pt x="101" y="4"/>
                    </a:cubicBezTo>
                    <a:cubicBezTo>
                      <a:pt x="102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5"/>
                      <a:pt x="108" y="7"/>
                      <a:pt x="111" y="10"/>
                    </a:cubicBezTo>
                    <a:cubicBezTo>
                      <a:pt x="113" y="12"/>
                      <a:pt x="115" y="15"/>
                      <a:pt x="113" y="18"/>
                    </a:cubicBezTo>
                    <a:cubicBezTo>
                      <a:pt x="112" y="19"/>
                      <a:pt x="109" y="20"/>
                      <a:pt x="108" y="21"/>
                    </a:cubicBezTo>
                    <a:cubicBezTo>
                      <a:pt x="107" y="22"/>
                      <a:pt x="105" y="23"/>
                      <a:pt x="104" y="24"/>
                    </a:cubicBezTo>
                    <a:cubicBezTo>
                      <a:pt x="104" y="18"/>
                      <a:pt x="98" y="11"/>
                      <a:pt x="92" y="10"/>
                    </a:cubicBezTo>
                    <a:cubicBezTo>
                      <a:pt x="92" y="10"/>
                      <a:pt x="93" y="10"/>
                      <a:pt x="93" y="10"/>
                    </a:cubicBezTo>
                    <a:close/>
                    <a:moveTo>
                      <a:pt x="108" y="2"/>
                    </a:moveTo>
                    <a:cubicBezTo>
                      <a:pt x="111" y="1"/>
                      <a:pt x="113" y="3"/>
                      <a:pt x="115" y="5"/>
                    </a:cubicBezTo>
                    <a:cubicBezTo>
                      <a:pt x="116" y="6"/>
                      <a:pt x="119" y="8"/>
                      <a:pt x="119" y="10"/>
                    </a:cubicBezTo>
                    <a:cubicBezTo>
                      <a:pt x="119" y="12"/>
                      <a:pt x="118" y="13"/>
                      <a:pt x="116" y="14"/>
                    </a:cubicBezTo>
                    <a:cubicBezTo>
                      <a:pt x="116" y="13"/>
                      <a:pt x="115" y="12"/>
                      <a:pt x="114" y="11"/>
                    </a:cubicBezTo>
                    <a:cubicBezTo>
                      <a:pt x="113" y="10"/>
                      <a:pt x="112" y="9"/>
                      <a:pt x="111" y="8"/>
                    </a:cubicBezTo>
                    <a:cubicBezTo>
                      <a:pt x="109" y="6"/>
                      <a:pt x="108" y="4"/>
                      <a:pt x="105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7" y="2"/>
                      <a:pt x="108" y="2"/>
                    </a:cubicBezTo>
                    <a:close/>
                    <a:moveTo>
                      <a:pt x="92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4" y="11"/>
                      <a:pt x="96" y="13"/>
                      <a:pt x="98" y="14"/>
                    </a:cubicBezTo>
                    <a:cubicBezTo>
                      <a:pt x="76" y="28"/>
                      <a:pt x="54" y="42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1" y="58"/>
                      <a:pt x="25" y="60"/>
                      <a:pt x="25" y="55"/>
                    </a:cubicBezTo>
                    <a:cubicBezTo>
                      <a:pt x="28" y="53"/>
                      <a:pt x="31" y="51"/>
                      <a:pt x="35" y="49"/>
                    </a:cubicBezTo>
                    <a:cubicBezTo>
                      <a:pt x="54" y="36"/>
                      <a:pt x="73" y="23"/>
                      <a:pt x="92" y="10"/>
                    </a:cubicBezTo>
                    <a:close/>
                    <a:moveTo>
                      <a:pt x="4" y="80"/>
                    </a:move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lose/>
                    <a:moveTo>
                      <a:pt x="14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3" y="75"/>
                      <a:pt x="12" y="74"/>
                      <a:pt x="10" y="73"/>
                    </a:cubicBezTo>
                    <a:cubicBezTo>
                      <a:pt x="14" y="69"/>
                      <a:pt x="18" y="64"/>
                      <a:pt x="22" y="59"/>
                    </a:cubicBezTo>
                    <a:cubicBezTo>
                      <a:pt x="23" y="58"/>
                      <a:pt x="24" y="57"/>
                      <a:pt x="25" y="56"/>
                    </a:cubicBezTo>
                    <a:cubicBezTo>
                      <a:pt x="25" y="60"/>
                      <a:pt x="29" y="60"/>
                      <a:pt x="32" y="59"/>
                    </a:cubicBezTo>
                    <a:cubicBezTo>
                      <a:pt x="31" y="61"/>
                      <a:pt x="30" y="63"/>
                      <a:pt x="32" y="65"/>
                    </a:cubicBezTo>
                    <a:cubicBezTo>
                      <a:pt x="33" y="66"/>
                      <a:pt x="34" y="66"/>
                      <a:pt x="35" y="65"/>
                    </a:cubicBezTo>
                    <a:cubicBezTo>
                      <a:pt x="34" y="67"/>
                      <a:pt x="34" y="68"/>
                      <a:pt x="33" y="70"/>
                    </a:cubicBezTo>
                    <a:cubicBezTo>
                      <a:pt x="33" y="70"/>
                      <a:pt x="32" y="71"/>
                      <a:pt x="31" y="71"/>
                    </a:cubicBezTo>
                    <a:cubicBezTo>
                      <a:pt x="26" y="73"/>
                      <a:pt x="20" y="75"/>
                      <a:pt x="14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0" name="Freeform 254"/>
              <p:cNvSpPr>
                <a:spLocks noEditPoints="1"/>
              </p:cNvSpPr>
              <p:nvPr/>
            </p:nvSpPr>
            <p:spPr>
              <a:xfrm>
                <a:off x="3152775" y="5186362"/>
                <a:ext cx="555625" cy="571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74">
                    <a:moveTo>
                      <a:pt x="19" y="5"/>
                    </a:moveTo>
                    <a:cubicBezTo>
                      <a:pt x="33" y="0"/>
                      <a:pt x="50" y="5"/>
                      <a:pt x="60" y="15"/>
                    </a:cubicBezTo>
                    <a:cubicBezTo>
                      <a:pt x="70" y="25"/>
                      <a:pt x="72" y="44"/>
                      <a:pt x="65" y="55"/>
                    </a:cubicBezTo>
                    <a:cubicBezTo>
                      <a:pt x="57" y="68"/>
                      <a:pt x="42" y="74"/>
                      <a:pt x="27" y="72"/>
                    </a:cubicBezTo>
                    <a:cubicBezTo>
                      <a:pt x="19" y="71"/>
                      <a:pt x="13" y="68"/>
                      <a:pt x="8" y="62"/>
                    </a:cubicBezTo>
                    <a:cubicBezTo>
                      <a:pt x="2" y="54"/>
                      <a:pt x="0" y="46"/>
                      <a:pt x="0" y="37"/>
                    </a:cubicBezTo>
                    <a:cubicBezTo>
                      <a:pt x="0" y="24"/>
                      <a:pt x="7" y="10"/>
                      <a:pt x="19" y="5"/>
                    </a:cubicBezTo>
                    <a:close/>
                    <a:moveTo>
                      <a:pt x="12" y="63"/>
                    </a:moveTo>
                    <a:cubicBezTo>
                      <a:pt x="18" y="68"/>
                      <a:pt x="26" y="70"/>
                      <a:pt x="34" y="70"/>
                    </a:cubicBezTo>
                    <a:cubicBezTo>
                      <a:pt x="44" y="70"/>
                      <a:pt x="52" y="66"/>
                      <a:pt x="59" y="59"/>
                    </a:cubicBezTo>
                    <a:cubicBezTo>
                      <a:pt x="65" y="53"/>
                      <a:pt x="66" y="45"/>
                      <a:pt x="66" y="37"/>
                    </a:cubicBezTo>
                    <a:cubicBezTo>
                      <a:pt x="66" y="28"/>
                      <a:pt x="63" y="19"/>
                      <a:pt x="55" y="14"/>
                    </a:cubicBezTo>
                    <a:cubicBezTo>
                      <a:pt x="48" y="9"/>
                      <a:pt x="40" y="6"/>
                      <a:pt x="32" y="6"/>
                    </a:cubicBezTo>
                    <a:cubicBezTo>
                      <a:pt x="24" y="6"/>
                      <a:pt x="18" y="7"/>
                      <a:pt x="12" y="13"/>
                    </a:cubicBezTo>
                    <a:cubicBezTo>
                      <a:pt x="5" y="20"/>
                      <a:pt x="2" y="27"/>
                      <a:pt x="2" y="37"/>
                    </a:cubicBezTo>
                    <a:cubicBezTo>
                      <a:pt x="2" y="47"/>
                      <a:pt x="5" y="5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1" name="Freeform 320"/>
              <p:cNvSpPr/>
              <p:nvPr/>
            </p:nvSpPr>
            <p:spPr>
              <a:xfrm>
                <a:off x="3175000" y="315912"/>
                <a:ext cx="1003300" cy="555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0" h="72">
                    <a:moveTo>
                      <a:pt x="129" y="1"/>
                    </a:moveTo>
                    <a:cubicBezTo>
                      <a:pt x="129" y="0"/>
                      <a:pt x="129" y="0"/>
                      <a:pt x="128" y="0"/>
                    </a:cubicBezTo>
                    <a:cubicBezTo>
                      <a:pt x="111" y="2"/>
                      <a:pt x="93" y="4"/>
                      <a:pt x="76" y="6"/>
                    </a:cubicBezTo>
                    <a:cubicBezTo>
                      <a:pt x="93" y="5"/>
                      <a:pt x="110" y="4"/>
                      <a:pt x="127" y="3"/>
                    </a:cubicBezTo>
                    <a:cubicBezTo>
                      <a:pt x="107" y="24"/>
                      <a:pt x="91" y="48"/>
                      <a:pt x="70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49" y="50"/>
                      <a:pt x="26" y="30"/>
                      <a:pt x="2" y="14"/>
                    </a:cubicBezTo>
                    <a:cubicBezTo>
                      <a:pt x="9" y="12"/>
                      <a:pt x="17" y="11"/>
                      <a:pt x="24" y="11"/>
                    </a:cubicBezTo>
                    <a:cubicBezTo>
                      <a:pt x="16" y="11"/>
                      <a:pt x="9" y="11"/>
                      <a:pt x="2" y="11"/>
                    </a:cubicBezTo>
                    <a:cubicBezTo>
                      <a:pt x="0" y="11"/>
                      <a:pt x="0" y="14"/>
                      <a:pt x="1" y="14"/>
                    </a:cubicBezTo>
                    <a:cubicBezTo>
                      <a:pt x="22" y="34"/>
                      <a:pt x="46" y="53"/>
                      <a:pt x="69" y="70"/>
                    </a:cubicBezTo>
                    <a:cubicBezTo>
                      <a:pt x="70" y="71"/>
                      <a:pt x="71" y="72"/>
                      <a:pt x="72" y="71"/>
                    </a:cubicBezTo>
                    <a:cubicBezTo>
                      <a:pt x="89" y="46"/>
                      <a:pt x="112" y="26"/>
                      <a:pt x="130" y="1"/>
                    </a:cubicBezTo>
                    <a:cubicBezTo>
                      <a:pt x="130" y="1"/>
                      <a:pt x="130" y="0"/>
                      <a:pt x="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2" name="Freeform 321"/>
              <p:cNvSpPr/>
              <p:nvPr/>
            </p:nvSpPr>
            <p:spPr>
              <a:xfrm>
                <a:off x="3360737" y="361949"/>
                <a:ext cx="40005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2" h="5">
                    <a:moveTo>
                      <a:pt x="0" y="5"/>
                    </a:moveTo>
                    <a:cubicBezTo>
                      <a:pt x="17" y="4"/>
                      <a:pt x="34" y="2"/>
                      <a:pt x="52" y="0"/>
                    </a:cubicBezTo>
                    <a:cubicBezTo>
                      <a:pt x="34" y="1"/>
                      <a:pt x="17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3" name="Freeform 322"/>
              <p:cNvSpPr>
                <a:spLocks noEditPoints="1"/>
              </p:cNvSpPr>
              <p:nvPr/>
            </p:nvSpPr>
            <p:spPr>
              <a:xfrm>
                <a:off x="3530600" y="500062"/>
                <a:ext cx="307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21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8" y="11"/>
                      <a:pt x="16" y="17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18"/>
                      <a:pt x="29" y="14"/>
                      <a:pt x="31" y="11"/>
                    </a:cubicBezTo>
                    <a:cubicBezTo>
                      <a:pt x="34" y="8"/>
                      <a:pt x="37" y="5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  <a:cubicBezTo>
                      <a:pt x="34" y="0"/>
                      <a:pt x="28" y="1"/>
                      <a:pt x="22" y="1"/>
                    </a:cubicBezTo>
                    <a:cubicBezTo>
                      <a:pt x="16" y="2"/>
                      <a:pt x="8" y="3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  <a:moveTo>
                      <a:pt x="38" y="1"/>
                    </a:moveTo>
                    <a:cubicBezTo>
                      <a:pt x="36" y="4"/>
                      <a:pt x="33" y="7"/>
                      <a:pt x="31" y="10"/>
                    </a:cubicBezTo>
                    <a:cubicBezTo>
                      <a:pt x="28" y="13"/>
                      <a:pt x="25" y="16"/>
                      <a:pt x="22" y="20"/>
                    </a:cubicBezTo>
                    <a:cubicBezTo>
                      <a:pt x="17" y="14"/>
                      <a:pt x="10" y="9"/>
                      <a:pt x="3" y="4"/>
                    </a:cubicBezTo>
                    <a:cubicBezTo>
                      <a:pt x="9" y="3"/>
                      <a:pt x="16" y="3"/>
                      <a:pt x="22" y="3"/>
                    </a:cubicBezTo>
                    <a:cubicBezTo>
                      <a:pt x="28" y="2"/>
                      <a:pt x="33" y="2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4" name="Freeform 336"/>
              <p:cNvSpPr>
                <a:spLocks noEditPoints="1"/>
              </p:cNvSpPr>
              <p:nvPr/>
            </p:nvSpPr>
            <p:spPr>
              <a:xfrm>
                <a:off x="1014412" y="4897436"/>
                <a:ext cx="354013" cy="2540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33">
                    <a:moveTo>
                      <a:pt x="0" y="18"/>
                    </a:moveTo>
                    <a:cubicBezTo>
                      <a:pt x="1" y="20"/>
                      <a:pt x="2" y="22"/>
                      <a:pt x="2" y="24"/>
                    </a:cubicBezTo>
                    <a:cubicBezTo>
                      <a:pt x="3" y="26"/>
                      <a:pt x="4" y="29"/>
                      <a:pt x="5" y="32"/>
                    </a:cubicBezTo>
                    <a:cubicBezTo>
                      <a:pt x="5" y="33"/>
                      <a:pt x="6" y="32"/>
                      <a:pt x="6" y="32"/>
                    </a:cubicBezTo>
                    <a:cubicBezTo>
                      <a:pt x="19" y="27"/>
                      <a:pt x="32" y="21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6" y="16"/>
                      <a:pt x="46" y="15"/>
                    </a:cubicBezTo>
                    <a:cubicBezTo>
                      <a:pt x="45" y="11"/>
                      <a:pt x="43" y="5"/>
                      <a:pt x="40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27" y="3"/>
                      <a:pt x="13" y="11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44" y="14"/>
                    </a:moveTo>
                    <a:cubicBezTo>
                      <a:pt x="31" y="19"/>
                      <a:pt x="18" y="24"/>
                      <a:pt x="6" y="31"/>
                    </a:cubicBezTo>
                    <a:cubicBezTo>
                      <a:pt x="5" y="27"/>
                      <a:pt x="3" y="22"/>
                      <a:pt x="1" y="18"/>
                    </a:cubicBezTo>
                    <a:cubicBezTo>
                      <a:pt x="14" y="13"/>
                      <a:pt x="28" y="8"/>
                      <a:pt x="39" y="1"/>
                    </a:cubicBezTo>
                    <a:cubicBezTo>
                      <a:pt x="40" y="6"/>
                      <a:pt x="42" y="10"/>
                      <a:pt x="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5" name="Freeform 341"/>
              <p:cNvSpPr>
                <a:spLocks noEditPoints="1"/>
              </p:cNvSpPr>
              <p:nvPr/>
            </p:nvSpPr>
            <p:spPr>
              <a:xfrm>
                <a:off x="0" y="0"/>
                <a:ext cx="939800" cy="1149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49">
                    <a:moveTo>
                      <a:pt x="122" y="89"/>
                    </a:moveTo>
                    <a:cubicBezTo>
                      <a:pt x="122" y="89"/>
                      <a:pt x="122" y="90"/>
                      <a:pt x="121" y="90"/>
                    </a:cubicBezTo>
                    <a:cubicBezTo>
                      <a:pt x="122" y="73"/>
                      <a:pt x="121" y="57"/>
                      <a:pt x="119" y="41"/>
                    </a:cubicBezTo>
                    <a:cubicBezTo>
                      <a:pt x="120" y="41"/>
                      <a:pt x="120" y="40"/>
                      <a:pt x="120" y="39"/>
                    </a:cubicBezTo>
                    <a:cubicBezTo>
                      <a:pt x="119" y="39"/>
                      <a:pt x="119" y="38"/>
                      <a:pt x="119" y="37"/>
                    </a:cubicBezTo>
                    <a:cubicBezTo>
                      <a:pt x="117" y="25"/>
                      <a:pt x="115" y="14"/>
                      <a:pt x="113" y="2"/>
                    </a:cubicBezTo>
                    <a:cubicBezTo>
                      <a:pt x="113" y="2"/>
                      <a:pt x="112" y="2"/>
                      <a:pt x="112" y="2"/>
                    </a:cubicBezTo>
                    <a:cubicBezTo>
                      <a:pt x="98" y="1"/>
                      <a:pt x="83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50" y="1"/>
                      <a:pt x="32" y="2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6" y="48"/>
                      <a:pt x="0" y="92"/>
                      <a:pt x="1" y="136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2" y="137"/>
                      <a:pt x="3" y="138"/>
                      <a:pt x="4" y="138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18" y="145"/>
                      <a:pt x="34" y="145"/>
                      <a:pt x="49" y="145"/>
                    </a:cubicBezTo>
                    <a:cubicBezTo>
                      <a:pt x="50" y="146"/>
                      <a:pt x="50" y="146"/>
                      <a:pt x="51" y="145"/>
                    </a:cubicBezTo>
                    <a:cubicBezTo>
                      <a:pt x="51" y="145"/>
                      <a:pt x="52" y="145"/>
                      <a:pt x="52" y="145"/>
                    </a:cubicBezTo>
                    <a:cubicBezTo>
                      <a:pt x="63" y="146"/>
                      <a:pt x="75" y="148"/>
                      <a:pt x="87" y="148"/>
                    </a:cubicBezTo>
                    <a:cubicBezTo>
                      <a:pt x="87" y="148"/>
                      <a:pt x="88" y="149"/>
                      <a:pt x="89" y="149"/>
                    </a:cubicBezTo>
                    <a:cubicBezTo>
                      <a:pt x="89" y="149"/>
                      <a:pt x="90" y="149"/>
                      <a:pt x="90" y="148"/>
                    </a:cubicBezTo>
                    <a:cubicBezTo>
                      <a:pt x="97" y="148"/>
                      <a:pt x="105" y="148"/>
                      <a:pt x="112" y="146"/>
                    </a:cubicBezTo>
                    <a:cubicBezTo>
                      <a:pt x="112" y="146"/>
                      <a:pt x="112" y="146"/>
                      <a:pt x="113" y="146"/>
                    </a:cubicBezTo>
                    <a:cubicBezTo>
                      <a:pt x="113" y="146"/>
                      <a:pt x="114" y="145"/>
                      <a:pt x="114" y="145"/>
                    </a:cubicBezTo>
                    <a:cubicBezTo>
                      <a:pt x="114" y="143"/>
                      <a:pt x="115" y="141"/>
                      <a:pt x="114" y="139"/>
                    </a:cubicBezTo>
                    <a:cubicBezTo>
                      <a:pt x="115" y="139"/>
                      <a:pt x="116" y="139"/>
                      <a:pt x="116" y="139"/>
                    </a:cubicBezTo>
                    <a:cubicBezTo>
                      <a:pt x="117" y="140"/>
                      <a:pt x="118" y="139"/>
                      <a:pt x="118" y="138"/>
                    </a:cubicBezTo>
                    <a:cubicBezTo>
                      <a:pt x="120" y="122"/>
                      <a:pt x="121" y="107"/>
                      <a:pt x="121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89"/>
                      <a:pt x="122" y="89"/>
                    </a:cubicBezTo>
                    <a:close/>
                    <a:moveTo>
                      <a:pt x="92" y="3"/>
                    </a:moveTo>
                    <a:cubicBezTo>
                      <a:pt x="95" y="3"/>
                      <a:pt x="103" y="2"/>
                      <a:pt x="105" y="3"/>
                    </a:cubicBezTo>
                    <a:cubicBezTo>
                      <a:pt x="112" y="7"/>
                      <a:pt x="114" y="19"/>
                      <a:pt x="115" y="25"/>
                    </a:cubicBezTo>
                    <a:cubicBezTo>
                      <a:pt x="115" y="27"/>
                      <a:pt x="115" y="30"/>
                      <a:pt x="115" y="32"/>
                    </a:cubicBezTo>
                    <a:cubicBezTo>
                      <a:pt x="105" y="17"/>
                      <a:pt x="85" y="13"/>
                      <a:pt x="71" y="2"/>
                    </a:cubicBezTo>
                    <a:cubicBezTo>
                      <a:pt x="78" y="2"/>
                      <a:pt x="85" y="2"/>
                      <a:pt x="92" y="3"/>
                    </a:cubicBezTo>
                    <a:close/>
                    <a:moveTo>
                      <a:pt x="67" y="2"/>
                    </a:moveTo>
                    <a:cubicBezTo>
                      <a:pt x="67" y="3"/>
                      <a:pt x="67" y="3"/>
                      <a:pt x="68" y="4"/>
                    </a:cubicBezTo>
                    <a:cubicBezTo>
                      <a:pt x="78" y="7"/>
                      <a:pt x="90" y="16"/>
                      <a:pt x="99" y="22"/>
                    </a:cubicBezTo>
                    <a:cubicBezTo>
                      <a:pt x="106" y="27"/>
                      <a:pt x="110" y="34"/>
                      <a:pt x="116" y="39"/>
                    </a:cubicBezTo>
                    <a:cubicBezTo>
                      <a:pt x="118" y="56"/>
                      <a:pt x="119" y="73"/>
                      <a:pt x="119" y="91"/>
                    </a:cubicBezTo>
                    <a:cubicBezTo>
                      <a:pt x="116" y="92"/>
                      <a:pt x="114" y="95"/>
                      <a:pt x="113" y="97"/>
                    </a:cubicBezTo>
                    <a:cubicBezTo>
                      <a:pt x="108" y="103"/>
                      <a:pt x="103" y="110"/>
                      <a:pt x="99" y="117"/>
                    </a:cubicBezTo>
                    <a:cubicBezTo>
                      <a:pt x="97" y="120"/>
                      <a:pt x="91" y="129"/>
                      <a:pt x="87" y="136"/>
                    </a:cubicBezTo>
                    <a:cubicBezTo>
                      <a:pt x="79" y="135"/>
                      <a:pt x="71" y="134"/>
                      <a:pt x="62" y="134"/>
                    </a:cubicBezTo>
                    <a:cubicBezTo>
                      <a:pt x="43" y="133"/>
                      <a:pt x="23" y="136"/>
                      <a:pt x="3" y="135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7" y="91"/>
                      <a:pt x="9" y="49"/>
                      <a:pt x="15" y="6"/>
                    </a:cubicBezTo>
                    <a:cubicBezTo>
                      <a:pt x="32" y="4"/>
                      <a:pt x="49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lose/>
                    <a:moveTo>
                      <a:pt x="49" y="143"/>
                    </a:moveTo>
                    <a:cubicBezTo>
                      <a:pt x="37" y="143"/>
                      <a:pt x="23" y="143"/>
                      <a:pt x="12" y="140"/>
                    </a:cubicBezTo>
                    <a:cubicBezTo>
                      <a:pt x="24" y="140"/>
                      <a:pt x="37" y="142"/>
                      <a:pt x="49" y="141"/>
                    </a:cubicBezTo>
                    <a:cubicBezTo>
                      <a:pt x="49" y="142"/>
                      <a:pt x="49" y="142"/>
                      <a:pt x="49" y="143"/>
                    </a:cubicBezTo>
                    <a:close/>
                    <a:moveTo>
                      <a:pt x="49" y="139"/>
                    </a:moveTo>
                    <a:cubicBezTo>
                      <a:pt x="44" y="138"/>
                      <a:pt x="38" y="138"/>
                      <a:pt x="32" y="138"/>
                    </a:cubicBezTo>
                    <a:cubicBezTo>
                      <a:pt x="29" y="138"/>
                      <a:pt x="15" y="139"/>
                      <a:pt x="13" y="137"/>
                    </a:cubicBezTo>
                    <a:cubicBezTo>
                      <a:pt x="25" y="135"/>
                      <a:pt x="38" y="135"/>
                      <a:pt x="50" y="136"/>
                    </a:cubicBezTo>
                    <a:cubicBezTo>
                      <a:pt x="50" y="137"/>
                      <a:pt x="49" y="138"/>
                      <a:pt x="49" y="139"/>
                    </a:cubicBezTo>
                    <a:close/>
                    <a:moveTo>
                      <a:pt x="11" y="137"/>
                    </a:moveTo>
                    <a:cubicBezTo>
                      <a:pt x="11" y="137"/>
                      <a:pt x="11" y="138"/>
                      <a:pt x="11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9" y="139"/>
                      <a:pt x="8" y="138"/>
                      <a:pt x="7" y="138"/>
                    </a:cubicBezTo>
                    <a:cubicBezTo>
                      <a:pt x="8" y="137"/>
                      <a:pt x="9" y="137"/>
                      <a:pt x="11" y="137"/>
                    </a:cubicBezTo>
                    <a:close/>
                    <a:moveTo>
                      <a:pt x="52" y="143"/>
                    </a:moveTo>
                    <a:cubicBezTo>
                      <a:pt x="52" y="141"/>
                      <a:pt x="52" y="138"/>
                      <a:pt x="52" y="136"/>
                    </a:cubicBezTo>
                    <a:cubicBezTo>
                      <a:pt x="58" y="136"/>
                      <a:pt x="64" y="136"/>
                      <a:pt x="69" y="137"/>
                    </a:cubicBezTo>
                    <a:cubicBezTo>
                      <a:pt x="74" y="137"/>
                      <a:pt x="80" y="138"/>
                      <a:pt x="86" y="139"/>
                    </a:cubicBezTo>
                    <a:cubicBezTo>
                      <a:pt x="85" y="141"/>
                      <a:pt x="85" y="144"/>
                      <a:pt x="85" y="146"/>
                    </a:cubicBezTo>
                    <a:cubicBezTo>
                      <a:pt x="76" y="145"/>
                      <a:pt x="66" y="144"/>
                      <a:pt x="56" y="144"/>
                    </a:cubicBezTo>
                    <a:cubicBezTo>
                      <a:pt x="55" y="143"/>
                      <a:pt x="53" y="143"/>
                      <a:pt x="52" y="143"/>
                    </a:cubicBezTo>
                    <a:close/>
                    <a:moveTo>
                      <a:pt x="112" y="141"/>
                    </a:moveTo>
                    <a:cubicBezTo>
                      <a:pt x="112" y="142"/>
                      <a:pt x="112" y="143"/>
                      <a:pt x="111" y="144"/>
                    </a:cubicBezTo>
                    <a:cubicBezTo>
                      <a:pt x="104" y="145"/>
                      <a:pt x="96" y="146"/>
                      <a:pt x="89" y="146"/>
                    </a:cubicBezTo>
                    <a:cubicBezTo>
                      <a:pt x="88" y="145"/>
                      <a:pt x="89" y="142"/>
                      <a:pt x="90" y="139"/>
                    </a:cubicBezTo>
                    <a:cubicBezTo>
                      <a:pt x="97" y="141"/>
                      <a:pt x="105" y="141"/>
                      <a:pt x="112" y="140"/>
                    </a:cubicBezTo>
                    <a:cubicBezTo>
                      <a:pt x="112" y="140"/>
                      <a:pt x="112" y="141"/>
                      <a:pt x="112" y="141"/>
                    </a:cubicBezTo>
                    <a:close/>
                    <a:moveTo>
                      <a:pt x="116" y="138"/>
                    </a:moveTo>
                    <a:cubicBezTo>
                      <a:pt x="107" y="138"/>
                      <a:pt x="99" y="137"/>
                      <a:pt x="91" y="137"/>
                    </a:cubicBezTo>
                    <a:cubicBezTo>
                      <a:pt x="97" y="124"/>
                      <a:pt x="112" y="103"/>
                      <a:pt x="119" y="94"/>
                    </a:cubicBezTo>
                    <a:cubicBezTo>
                      <a:pt x="118" y="109"/>
                      <a:pt x="117" y="123"/>
                      <a:pt x="116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6" name="Freeform 342"/>
              <p:cNvSpPr>
                <a:spLocks noEditPoints="1"/>
              </p:cNvSpPr>
              <p:nvPr/>
            </p:nvSpPr>
            <p:spPr>
              <a:xfrm>
                <a:off x="261937" y="146050"/>
                <a:ext cx="32385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2" h="19">
                    <a:moveTo>
                      <a:pt x="1" y="19"/>
                    </a:moveTo>
                    <a:cubicBezTo>
                      <a:pt x="14" y="18"/>
                      <a:pt x="27" y="17"/>
                      <a:pt x="40" y="16"/>
                    </a:cubicBezTo>
                    <a:cubicBezTo>
                      <a:pt x="40" y="16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2" y="12"/>
                      <a:pt x="42" y="7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1" y="1"/>
                    </a:cubicBezTo>
                    <a:cubicBezTo>
                      <a:pt x="28" y="0"/>
                      <a:pt x="14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0" y="9"/>
                      <a:pt x="0" y="11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lose/>
                    <a:moveTo>
                      <a:pt x="40" y="2"/>
                    </a:moveTo>
                    <a:cubicBezTo>
                      <a:pt x="39" y="6"/>
                      <a:pt x="40" y="11"/>
                      <a:pt x="40" y="15"/>
                    </a:cubicBezTo>
                    <a:cubicBezTo>
                      <a:pt x="27" y="15"/>
                      <a:pt x="14" y="16"/>
                      <a:pt x="1" y="18"/>
                    </a:cubicBezTo>
                    <a:cubicBezTo>
                      <a:pt x="2" y="14"/>
                      <a:pt x="2" y="9"/>
                      <a:pt x="1" y="5"/>
                    </a:cubicBezTo>
                    <a:cubicBezTo>
                      <a:pt x="14" y="4"/>
                      <a:pt x="27" y="4"/>
                      <a:pt x="4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7" name="Freeform 343"/>
              <p:cNvSpPr/>
              <p:nvPr/>
            </p:nvSpPr>
            <p:spPr>
              <a:xfrm>
                <a:off x="315912" y="185737"/>
                <a:ext cx="2159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3">
                    <a:moveTo>
                      <a:pt x="28" y="1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19" y="0"/>
                      <a:pt x="9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3"/>
                      <a:pt x="19" y="3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8" name="Freeform 344"/>
              <p:cNvSpPr/>
              <p:nvPr/>
            </p:nvSpPr>
            <p:spPr>
              <a:xfrm>
                <a:off x="307975" y="215900"/>
                <a:ext cx="23812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30" y="1"/>
                    </a:moveTo>
                    <a:cubicBezTo>
                      <a:pt x="31" y="1"/>
                      <a:pt x="31" y="0"/>
                      <a:pt x="30" y="0"/>
                    </a:cubicBezTo>
                    <a:cubicBezTo>
                      <a:pt x="20" y="1"/>
                      <a:pt x="1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0" y="4"/>
                      <a:pt x="20" y="2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9" name="Freeform 379"/>
              <p:cNvSpPr>
                <a:spLocks noEditPoints="1"/>
              </p:cNvSpPr>
              <p:nvPr/>
            </p:nvSpPr>
            <p:spPr>
              <a:xfrm>
                <a:off x="3984625" y="5792787"/>
                <a:ext cx="123825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1">
                    <a:moveTo>
                      <a:pt x="13" y="0"/>
                    </a:moveTo>
                    <a:cubicBezTo>
                      <a:pt x="12" y="1"/>
                      <a:pt x="10" y="2"/>
                      <a:pt x="9" y="3"/>
                    </a:cubicBezTo>
                    <a:cubicBezTo>
                      <a:pt x="7" y="4"/>
                      <a:pt x="4" y="5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6" y="11"/>
                      <a:pt x="9" y="9"/>
                      <a:pt x="11" y="8"/>
                    </a:cubicBezTo>
                    <a:cubicBezTo>
                      <a:pt x="13" y="7"/>
                      <a:pt x="16" y="6"/>
                      <a:pt x="16" y="4"/>
                    </a:cubicBezTo>
                    <a:cubicBezTo>
                      <a:pt x="16" y="2"/>
                      <a:pt x="15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  <a:moveTo>
                      <a:pt x="12" y="5"/>
                    </a:moveTo>
                    <a:cubicBezTo>
                      <a:pt x="11" y="6"/>
                      <a:pt x="9" y="6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4" y="8"/>
                      <a:pt x="3" y="8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1" y="3"/>
                      <a:pt x="12" y="3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0" name="Freeform 380"/>
              <p:cNvSpPr/>
              <p:nvPr/>
            </p:nvSpPr>
            <p:spPr>
              <a:xfrm>
                <a:off x="4278312" y="5591174"/>
                <a:ext cx="23813" cy="4762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6">
                    <a:moveTo>
                      <a:pt x="0" y="1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1" name="Freeform 381"/>
              <p:cNvSpPr/>
              <p:nvPr/>
            </p:nvSpPr>
            <p:spPr>
              <a:xfrm>
                <a:off x="4124325" y="5391149"/>
                <a:ext cx="301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25">
                    <a:moveTo>
                      <a:pt x="2" y="25"/>
                    </a:moveTo>
                    <a:cubicBezTo>
                      <a:pt x="1" y="20"/>
                      <a:pt x="2" y="15"/>
                      <a:pt x="3" y="11"/>
                    </a:cubicBezTo>
                    <a:cubicBezTo>
                      <a:pt x="3" y="7"/>
                      <a:pt x="4" y="4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0" y="16"/>
                      <a:pt x="0" y="20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2" name="Freeform 382"/>
              <p:cNvSpPr/>
              <p:nvPr/>
            </p:nvSpPr>
            <p:spPr>
              <a:xfrm>
                <a:off x="4154487" y="5253037"/>
                <a:ext cx="46038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6">
                    <a:moveTo>
                      <a:pt x="1" y="36"/>
                    </a:moveTo>
                    <a:cubicBezTo>
                      <a:pt x="2" y="24"/>
                      <a:pt x="5" y="1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12"/>
                      <a:pt x="1" y="24"/>
                      <a:pt x="0" y="36"/>
                    </a:cubicBezTo>
                    <a:cubicBezTo>
                      <a:pt x="0" y="36"/>
                      <a:pt x="0" y="36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3" name="Freeform 383"/>
              <p:cNvSpPr/>
              <p:nvPr/>
            </p:nvSpPr>
            <p:spPr>
              <a:xfrm>
                <a:off x="4170362" y="5259387"/>
                <a:ext cx="107950" cy="309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40">
                    <a:moveTo>
                      <a:pt x="1" y="38"/>
                    </a:moveTo>
                    <a:cubicBezTo>
                      <a:pt x="0" y="39"/>
                      <a:pt x="3" y="40"/>
                      <a:pt x="3" y="38"/>
                    </a:cubicBezTo>
                    <a:cubicBezTo>
                      <a:pt x="4" y="31"/>
                      <a:pt x="8" y="24"/>
                      <a:pt x="10" y="18"/>
                    </a:cubicBezTo>
                    <a:cubicBezTo>
                      <a:pt x="12" y="12"/>
                      <a:pt x="13" y="7"/>
                      <a:pt x="14" y="1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1" y="6"/>
                      <a:pt x="10" y="12"/>
                      <a:pt x="8" y="18"/>
                    </a:cubicBezTo>
                    <a:cubicBezTo>
                      <a:pt x="6" y="24"/>
                      <a:pt x="4" y="32"/>
                      <a:pt x="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4" name="Freeform 384"/>
              <p:cNvSpPr>
                <a:spLocks noEditPoints="1"/>
              </p:cNvSpPr>
              <p:nvPr/>
            </p:nvSpPr>
            <p:spPr>
              <a:xfrm>
                <a:off x="3876675" y="4983162"/>
                <a:ext cx="1265238" cy="1419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84">
                    <a:moveTo>
                      <a:pt x="146" y="2"/>
                    </a:moveTo>
                    <a:cubicBezTo>
                      <a:pt x="135" y="0"/>
                      <a:pt x="124" y="4"/>
                      <a:pt x="114" y="8"/>
                    </a:cubicBezTo>
                    <a:cubicBezTo>
                      <a:pt x="103" y="12"/>
                      <a:pt x="93" y="18"/>
                      <a:pt x="85" y="25"/>
                    </a:cubicBezTo>
                    <a:cubicBezTo>
                      <a:pt x="71" y="39"/>
                      <a:pt x="62" y="57"/>
                      <a:pt x="63" y="77"/>
                    </a:cubicBezTo>
                    <a:cubicBezTo>
                      <a:pt x="62" y="77"/>
                      <a:pt x="62" y="78"/>
                      <a:pt x="61" y="79"/>
                    </a:cubicBezTo>
                    <a:cubicBezTo>
                      <a:pt x="53" y="73"/>
                      <a:pt x="45" y="76"/>
                      <a:pt x="36" y="81"/>
                    </a:cubicBezTo>
                    <a:cubicBezTo>
                      <a:pt x="33" y="82"/>
                      <a:pt x="31" y="84"/>
                      <a:pt x="29" y="87"/>
                    </a:cubicBezTo>
                    <a:cubicBezTo>
                      <a:pt x="23" y="95"/>
                      <a:pt x="17" y="104"/>
                      <a:pt x="12" y="112"/>
                    </a:cubicBezTo>
                    <a:cubicBezTo>
                      <a:pt x="12" y="112"/>
                      <a:pt x="12" y="113"/>
                      <a:pt x="12" y="113"/>
                    </a:cubicBezTo>
                    <a:cubicBezTo>
                      <a:pt x="14" y="115"/>
                      <a:pt x="15" y="116"/>
                      <a:pt x="16" y="118"/>
                    </a:cubicBezTo>
                    <a:cubicBezTo>
                      <a:pt x="16" y="119"/>
                      <a:pt x="17" y="119"/>
                      <a:pt x="17" y="119"/>
                    </a:cubicBezTo>
                    <a:cubicBezTo>
                      <a:pt x="21" y="118"/>
                      <a:pt x="24" y="116"/>
                      <a:pt x="27" y="115"/>
                    </a:cubicBezTo>
                    <a:cubicBezTo>
                      <a:pt x="30" y="113"/>
                      <a:pt x="32" y="113"/>
                      <a:pt x="34" y="110"/>
                    </a:cubicBezTo>
                    <a:cubicBezTo>
                      <a:pt x="36" y="116"/>
                      <a:pt x="40" y="120"/>
                      <a:pt x="47" y="119"/>
                    </a:cubicBezTo>
                    <a:cubicBezTo>
                      <a:pt x="50" y="118"/>
                      <a:pt x="53" y="116"/>
                      <a:pt x="56" y="115"/>
                    </a:cubicBezTo>
                    <a:cubicBezTo>
                      <a:pt x="59" y="114"/>
                      <a:pt x="62" y="113"/>
                      <a:pt x="65" y="111"/>
                    </a:cubicBezTo>
                    <a:cubicBezTo>
                      <a:pt x="65" y="110"/>
                      <a:pt x="66" y="110"/>
                      <a:pt x="66" y="109"/>
                    </a:cubicBezTo>
                    <a:cubicBezTo>
                      <a:pt x="75" y="103"/>
                      <a:pt x="74" y="92"/>
                      <a:pt x="68" y="84"/>
                    </a:cubicBezTo>
                    <a:cubicBezTo>
                      <a:pt x="69" y="84"/>
                      <a:pt x="70" y="83"/>
                      <a:pt x="71" y="82"/>
                    </a:cubicBezTo>
                    <a:cubicBezTo>
                      <a:pt x="71" y="80"/>
                      <a:pt x="71" y="77"/>
                      <a:pt x="70" y="76"/>
                    </a:cubicBezTo>
                    <a:cubicBezTo>
                      <a:pt x="69" y="75"/>
                      <a:pt x="69" y="75"/>
                      <a:pt x="68" y="75"/>
                    </a:cubicBezTo>
                    <a:cubicBezTo>
                      <a:pt x="74" y="65"/>
                      <a:pt x="84" y="55"/>
                      <a:pt x="96" y="56"/>
                    </a:cubicBezTo>
                    <a:cubicBezTo>
                      <a:pt x="105" y="57"/>
                      <a:pt x="109" y="65"/>
                      <a:pt x="105" y="73"/>
                    </a:cubicBezTo>
                    <a:cubicBezTo>
                      <a:pt x="102" y="77"/>
                      <a:pt x="98" y="81"/>
                      <a:pt x="94" y="85"/>
                    </a:cubicBezTo>
                    <a:cubicBezTo>
                      <a:pt x="81" y="103"/>
                      <a:pt x="72" y="127"/>
                      <a:pt x="51" y="139"/>
                    </a:cubicBezTo>
                    <a:cubicBezTo>
                      <a:pt x="41" y="145"/>
                      <a:pt x="31" y="145"/>
                      <a:pt x="20" y="146"/>
                    </a:cubicBezTo>
                    <a:cubicBezTo>
                      <a:pt x="12" y="148"/>
                      <a:pt x="3" y="152"/>
                      <a:pt x="1" y="161"/>
                    </a:cubicBezTo>
                    <a:cubicBezTo>
                      <a:pt x="0" y="167"/>
                      <a:pt x="2" y="176"/>
                      <a:pt x="8" y="179"/>
                    </a:cubicBezTo>
                    <a:cubicBezTo>
                      <a:pt x="15" y="184"/>
                      <a:pt x="26" y="182"/>
                      <a:pt x="33" y="180"/>
                    </a:cubicBezTo>
                    <a:cubicBezTo>
                      <a:pt x="75" y="168"/>
                      <a:pt x="91" y="124"/>
                      <a:pt x="112" y="91"/>
                    </a:cubicBezTo>
                    <a:cubicBezTo>
                      <a:pt x="124" y="71"/>
                      <a:pt x="141" y="55"/>
                      <a:pt x="155" y="37"/>
                    </a:cubicBezTo>
                    <a:cubicBezTo>
                      <a:pt x="160" y="31"/>
                      <a:pt x="164" y="23"/>
                      <a:pt x="162" y="16"/>
                    </a:cubicBezTo>
                    <a:cubicBezTo>
                      <a:pt x="160" y="8"/>
                      <a:pt x="153" y="4"/>
                      <a:pt x="146" y="2"/>
                    </a:cubicBezTo>
                    <a:close/>
                    <a:moveTo>
                      <a:pt x="65" y="77"/>
                    </a:moveTo>
                    <a:cubicBezTo>
                      <a:pt x="66" y="77"/>
                      <a:pt x="66" y="77"/>
                      <a:pt x="66" y="77"/>
                    </a:cubicBezTo>
                    <a:cubicBezTo>
                      <a:pt x="66" y="77"/>
                      <a:pt x="66" y="77"/>
                      <a:pt x="66" y="78"/>
                    </a:cubicBezTo>
                    <a:cubicBezTo>
                      <a:pt x="66" y="78"/>
                      <a:pt x="65" y="78"/>
                      <a:pt x="65" y="78"/>
                    </a:cubicBezTo>
                    <a:cubicBezTo>
                      <a:pt x="65" y="78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lose/>
                    <a:moveTo>
                      <a:pt x="65" y="81"/>
                    </a:moveTo>
                    <a:cubicBezTo>
                      <a:pt x="65" y="81"/>
                      <a:pt x="65" y="81"/>
                      <a:pt x="65" y="81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7" y="80"/>
                      <a:pt x="66" y="81"/>
                      <a:pt x="66" y="82"/>
                    </a:cubicBezTo>
                    <a:cubicBezTo>
                      <a:pt x="65" y="81"/>
                      <a:pt x="65" y="81"/>
                      <a:pt x="65" y="81"/>
                    </a:cubicBezTo>
                    <a:close/>
                    <a:moveTo>
                      <a:pt x="31" y="90"/>
                    </a:moveTo>
                    <a:cubicBezTo>
                      <a:pt x="32" y="90"/>
                      <a:pt x="32" y="90"/>
                      <a:pt x="33" y="90"/>
                    </a:cubicBezTo>
                    <a:cubicBezTo>
                      <a:pt x="32" y="90"/>
                      <a:pt x="32" y="90"/>
                      <a:pt x="32" y="91"/>
                    </a:cubicBezTo>
                    <a:cubicBezTo>
                      <a:pt x="32" y="91"/>
                      <a:pt x="31" y="91"/>
                      <a:pt x="31" y="91"/>
                    </a:cubicBezTo>
                    <a:cubicBezTo>
                      <a:pt x="31" y="91"/>
                      <a:pt x="31" y="90"/>
                      <a:pt x="31" y="90"/>
                    </a:cubicBezTo>
                    <a:close/>
                    <a:moveTo>
                      <a:pt x="35" y="88"/>
                    </a:moveTo>
                    <a:cubicBezTo>
                      <a:pt x="35" y="88"/>
                      <a:pt x="35" y="88"/>
                      <a:pt x="35" y="88"/>
                    </a:cubicBezTo>
                    <a:cubicBezTo>
                      <a:pt x="34" y="88"/>
                      <a:pt x="34" y="88"/>
                      <a:pt x="33" y="89"/>
                    </a:cubicBezTo>
                    <a:cubicBezTo>
                      <a:pt x="33" y="89"/>
                      <a:pt x="33" y="89"/>
                      <a:pt x="32" y="89"/>
                    </a:cubicBezTo>
                    <a:cubicBezTo>
                      <a:pt x="33" y="88"/>
                      <a:pt x="34" y="87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7" y="85"/>
                      <a:pt x="37" y="85"/>
                    </a:cubicBezTo>
                    <a:cubicBezTo>
                      <a:pt x="37" y="86"/>
                      <a:pt x="36" y="87"/>
                      <a:pt x="35" y="88"/>
                    </a:cubicBezTo>
                    <a:close/>
                    <a:moveTo>
                      <a:pt x="54" y="113"/>
                    </a:moveTo>
                    <a:cubicBezTo>
                      <a:pt x="54" y="113"/>
                      <a:pt x="53" y="113"/>
                      <a:pt x="52" y="113"/>
                    </a:cubicBezTo>
                    <a:cubicBezTo>
                      <a:pt x="52" y="113"/>
                      <a:pt x="51" y="112"/>
                      <a:pt x="50" y="111"/>
                    </a:cubicBezTo>
                    <a:cubicBezTo>
                      <a:pt x="49" y="111"/>
                      <a:pt x="49" y="112"/>
                      <a:pt x="49" y="112"/>
                    </a:cubicBezTo>
                    <a:cubicBezTo>
                      <a:pt x="50" y="113"/>
                      <a:pt x="51" y="114"/>
                      <a:pt x="53" y="114"/>
                    </a:cubicBezTo>
                    <a:cubicBezTo>
                      <a:pt x="53" y="114"/>
                      <a:pt x="53" y="114"/>
                      <a:pt x="53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1" y="114"/>
                      <a:pt x="51" y="114"/>
                    </a:cubicBezTo>
                    <a:cubicBezTo>
                      <a:pt x="50" y="114"/>
                      <a:pt x="49" y="113"/>
                      <a:pt x="48" y="113"/>
                    </a:cubicBezTo>
                    <a:cubicBezTo>
                      <a:pt x="48" y="112"/>
                      <a:pt x="47" y="113"/>
                      <a:pt x="48" y="113"/>
                    </a:cubicBezTo>
                    <a:cubicBezTo>
                      <a:pt x="48" y="114"/>
                      <a:pt x="49" y="115"/>
                      <a:pt x="51" y="115"/>
                    </a:cubicBezTo>
                    <a:cubicBezTo>
                      <a:pt x="50" y="115"/>
                      <a:pt x="50" y="116"/>
                      <a:pt x="50" y="116"/>
                    </a:cubicBezTo>
                    <a:cubicBezTo>
                      <a:pt x="49" y="116"/>
                      <a:pt x="49" y="116"/>
                      <a:pt x="49" y="115"/>
                    </a:cubicBezTo>
                    <a:cubicBezTo>
                      <a:pt x="48" y="115"/>
                      <a:pt x="47" y="115"/>
                      <a:pt x="47" y="114"/>
                    </a:cubicBezTo>
                    <a:cubicBezTo>
                      <a:pt x="46" y="114"/>
                      <a:pt x="46" y="114"/>
                      <a:pt x="46" y="115"/>
                    </a:cubicBezTo>
                    <a:cubicBezTo>
                      <a:pt x="47" y="115"/>
                      <a:pt x="47" y="116"/>
                      <a:pt x="48" y="116"/>
                    </a:cubicBezTo>
                    <a:cubicBezTo>
                      <a:pt x="47" y="117"/>
                      <a:pt x="45" y="117"/>
                      <a:pt x="44" y="117"/>
                    </a:cubicBezTo>
                    <a:cubicBezTo>
                      <a:pt x="39" y="117"/>
                      <a:pt x="37" y="113"/>
                      <a:pt x="35" y="110"/>
                    </a:cubicBezTo>
                    <a:cubicBezTo>
                      <a:pt x="37" y="108"/>
                      <a:pt x="39" y="106"/>
                      <a:pt x="40" y="105"/>
                    </a:cubicBezTo>
                    <a:cubicBezTo>
                      <a:pt x="42" y="103"/>
                      <a:pt x="43" y="102"/>
                      <a:pt x="44" y="101"/>
                    </a:cubicBezTo>
                    <a:cubicBezTo>
                      <a:pt x="44" y="108"/>
                      <a:pt x="50" y="112"/>
                      <a:pt x="56" y="112"/>
                    </a:cubicBezTo>
                    <a:cubicBezTo>
                      <a:pt x="56" y="112"/>
                      <a:pt x="55" y="113"/>
                      <a:pt x="54" y="113"/>
                    </a:cubicBezTo>
                    <a:close/>
                    <a:moveTo>
                      <a:pt x="68" y="89"/>
                    </a:moveTo>
                    <a:cubicBezTo>
                      <a:pt x="71" y="96"/>
                      <a:pt x="70" y="104"/>
                      <a:pt x="64" y="108"/>
                    </a:cubicBezTo>
                    <a:cubicBezTo>
                      <a:pt x="56" y="113"/>
                      <a:pt x="48" y="107"/>
                      <a:pt x="46" y="99"/>
                    </a:cubicBezTo>
                    <a:cubicBezTo>
                      <a:pt x="46" y="99"/>
                      <a:pt x="45" y="99"/>
                      <a:pt x="45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2" y="99"/>
                      <a:pt x="40" y="102"/>
                      <a:pt x="39" y="104"/>
                    </a:cubicBezTo>
                    <a:cubicBezTo>
                      <a:pt x="37" y="105"/>
                      <a:pt x="35" y="107"/>
                      <a:pt x="34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4" y="109"/>
                      <a:pt x="34" y="109"/>
                      <a:pt x="33" y="110"/>
                    </a:cubicBezTo>
                    <a:cubicBezTo>
                      <a:pt x="30" y="110"/>
                      <a:pt x="26" y="113"/>
                      <a:pt x="23" y="115"/>
                    </a:cubicBezTo>
                    <a:cubicBezTo>
                      <a:pt x="21" y="115"/>
                      <a:pt x="18" y="117"/>
                      <a:pt x="17" y="117"/>
                    </a:cubicBezTo>
                    <a:cubicBezTo>
                      <a:pt x="15" y="116"/>
                      <a:pt x="14" y="114"/>
                      <a:pt x="13" y="113"/>
                    </a:cubicBezTo>
                    <a:cubicBezTo>
                      <a:pt x="18" y="106"/>
                      <a:pt x="23" y="100"/>
                      <a:pt x="27" y="93"/>
                    </a:cubicBezTo>
                    <a:cubicBezTo>
                      <a:pt x="27" y="94"/>
                      <a:pt x="28" y="94"/>
                      <a:pt x="29" y="94"/>
                    </a:cubicBezTo>
                    <a:cubicBezTo>
                      <a:pt x="30" y="93"/>
                      <a:pt x="32" y="92"/>
                      <a:pt x="34" y="91"/>
                    </a:cubicBezTo>
                    <a:cubicBezTo>
                      <a:pt x="37" y="90"/>
                      <a:pt x="38" y="86"/>
                      <a:pt x="40" y="83"/>
                    </a:cubicBezTo>
                    <a:cubicBezTo>
                      <a:pt x="41" y="83"/>
                      <a:pt x="40" y="82"/>
                      <a:pt x="39" y="82"/>
                    </a:cubicBezTo>
                    <a:cubicBezTo>
                      <a:pt x="38" y="82"/>
                      <a:pt x="37" y="83"/>
                      <a:pt x="36" y="83"/>
                    </a:cubicBezTo>
                    <a:cubicBezTo>
                      <a:pt x="38" y="82"/>
                      <a:pt x="41" y="80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4" y="81"/>
                      <a:pt x="43" y="81"/>
                    </a:cubicBezTo>
                    <a:cubicBezTo>
                      <a:pt x="37" y="88"/>
                      <a:pt x="32" y="96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33" y="98"/>
                      <a:pt x="41" y="82"/>
                      <a:pt x="50" y="79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1"/>
                      <a:pt x="50" y="81"/>
                      <a:pt x="50" y="82"/>
                    </a:cubicBezTo>
                    <a:cubicBezTo>
                      <a:pt x="51" y="83"/>
                      <a:pt x="51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3"/>
                      <a:pt x="52" y="83"/>
                      <a:pt x="52" y="82"/>
                    </a:cubicBezTo>
                    <a:cubicBezTo>
                      <a:pt x="51" y="81"/>
                      <a:pt x="51" y="79"/>
                      <a:pt x="51" y="79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4" y="79"/>
                      <a:pt x="54" y="80"/>
                      <a:pt x="55" y="80"/>
                    </a:cubicBezTo>
                    <a:cubicBezTo>
                      <a:pt x="55" y="81"/>
                      <a:pt x="55" y="82"/>
                      <a:pt x="55" y="82"/>
                    </a:cubicBezTo>
                    <a:cubicBezTo>
                      <a:pt x="56" y="83"/>
                      <a:pt x="56" y="84"/>
                      <a:pt x="56" y="84"/>
                    </a:cubicBezTo>
                    <a:cubicBezTo>
                      <a:pt x="56" y="84"/>
                      <a:pt x="57" y="84"/>
                      <a:pt x="57" y="84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7" y="81"/>
                      <a:pt x="56" y="81"/>
                      <a:pt x="56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61" y="81"/>
                      <a:pt x="66" y="84"/>
                      <a:pt x="68" y="89"/>
                    </a:cubicBezTo>
                    <a:close/>
                    <a:moveTo>
                      <a:pt x="69" y="78"/>
                    </a:moveTo>
                    <a:cubicBezTo>
                      <a:pt x="69" y="79"/>
                      <a:pt x="69" y="80"/>
                      <a:pt x="68" y="81"/>
                    </a:cubicBezTo>
                    <a:cubicBezTo>
                      <a:pt x="68" y="82"/>
                      <a:pt x="67" y="82"/>
                      <a:pt x="67" y="83"/>
                    </a:cubicBezTo>
                    <a:cubicBezTo>
                      <a:pt x="67" y="83"/>
                      <a:pt x="67" y="82"/>
                      <a:pt x="67" y="82"/>
                    </a:cubicBezTo>
                    <a:cubicBezTo>
                      <a:pt x="67" y="82"/>
                      <a:pt x="68" y="81"/>
                      <a:pt x="68" y="81"/>
                    </a:cubicBezTo>
                    <a:cubicBezTo>
                      <a:pt x="68" y="80"/>
                      <a:pt x="68" y="79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7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lose/>
                    <a:moveTo>
                      <a:pt x="160" y="20"/>
                    </a:moveTo>
                    <a:cubicBezTo>
                      <a:pt x="160" y="27"/>
                      <a:pt x="156" y="32"/>
                      <a:pt x="151" y="37"/>
                    </a:cubicBezTo>
                    <a:cubicBezTo>
                      <a:pt x="144" y="45"/>
                      <a:pt x="137" y="53"/>
                      <a:pt x="130" y="62"/>
                    </a:cubicBezTo>
                    <a:cubicBezTo>
                      <a:pt x="117" y="78"/>
                      <a:pt x="106" y="96"/>
                      <a:pt x="96" y="114"/>
                    </a:cubicBezTo>
                    <a:cubicBezTo>
                      <a:pt x="86" y="132"/>
                      <a:pt x="75" y="150"/>
                      <a:pt x="59" y="164"/>
                    </a:cubicBezTo>
                    <a:cubicBezTo>
                      <a:pt x="50" y="170"/>
                      <a:pt x="40" y="176"/>
                      <a:pt x="29" y="178"/>
                    </a:cubicBezTo>
                    <a:cubicBezTo>
                      <a:pt x="25" y="179"/>
                      <a:pt x="20" y="180"/>
                      <a:pt x="16" y="180"/>
                    </a:cubicBezTo>
                    <a:cubicBezTo>
                      <a:pt x="7" y="179"/>
                      <a:pt x="3" y="172"/>
                      <a:pt x="3" y="164"/>
                    </a:cubicBezTo>
                    <a:cubicBezTo>
                      <a:pt x="4" y="150"/>
                      <a:pt x="20" y="149"/>
                      <a:pt x="30" y="148"/>
                    </a:cubicBezTo>
                    <a:cubicBezTo>
                      <a:pt x="39" y="147"/>
                      <a:pt x="47" y="145"/>
                      <a:pt x="55" y="139"/>
                    </a:cubicBezTo>
                    <a:cubicBezTo>
                      <a:pt x="72" y="128"/>
                      <a:pt x="80" y="110"/>
                      <a:pt x="91" y="94"/>
                    </a:cubicBezTo>
                    <a:cubicBezTo>
                      <a:pt x="94" y="89"/>
                      <a:pt x="98" y="85"/>
                      <a:pt x="101" y="81"/>
                    </a:cubicBezTo>
                    <a:cubicBezTo>
                      <a:pt x="104" y="78"/>
                      <a:pt x="107" y="75"/>
                      <a:pt x="108" y="71"/>
                    </a:cubicBezTo>
                    <a:cubicBezTo>
                      <a:pt x="111" y="65"/>
                      <a:pt x="108" y="59"/>
                      <a:pt x="102" y="56"/>
                    </a:cubicBezTo>
                    <a:cubicBezTo>
                      <a:pt x="88" y="49"/>
                      <a:pt x="73" y="62"/>
                      <a:pt x="67" y="75"/>
                    </a:cubicBezTo>
                    <a:cubicBezTo>
                      <a:pt x="66" y="75"/>
                      <a:pt x="66" y="75"/>
                      <a:pt x="65" y="75"/>
                    </a:cubicBezTo>
                    <a:cubicBezTo>
                      <a:pt x="65" y="57"/>
                      <a:pt x="73" y="40"/>
                      <a:pt x="86" y="28"/>
                    </a:cubicBezTo>
                    <a:cubicBezTo>
                      <a:pt x="94" y="20"/>
                      <a:pt x="105" y="14"/>
                      <a:pt x="116" y="10"/>
                    </a:cubicBezTo>
                    <a:cubicBezTo>
                      <a:pt x="126" y="6"/>
                      <a:pt x="139" y="2"/>
                      <a:pt x="150" y="6"/>
                    </a:cubicBezTo>
                    <a:cubicBezTo>
                      <a:pt x="156" y="8"/>
                      <a:pt x="160" y="13"/>
                      <a:pt x="16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85" name="组合 14"/>
            <p:cNvGrpSpPr/>
            <p:nvPr/>
          </p:nvGrpSpPr>
          <p:grpSpPr>
            <a:xfrm>
              <a:off x="885825" y="6519863"/>
              <a:ext cx="2058988" cy="785813"/>
              <a:chOff x="0" y="0"/>
              <a:chExt cx="2058988" cy="785813"/>
            </a:xfrm>
          </p:grpSpPr>
          <p:sp>
            <p:nvSpPr>
              <p:cNvPr id="29786" name="Freeform 156"/>
              <p:cNvSpPr/>
              <p:nvPr/>
            </p:nvSpPr>
            <p:spPr>
              <a:xfrm>
                <a:off x="447676" y="677862"/>
                <a:ext cx="13573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6" h="4">
                    <a:moveTo>
                      <a:pt x="1" y="2"/>
                    </a:moveTo>
                    <a:cubicBezTo>
                      <a:pt x="59" y="3"/>
                      <a:pt x="118" y="4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18" y="0"/>
                      <a:pt x="59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7" name="Freeform 185"/>
              <p:cNvSpPr/>
              <p:nvPr/>
            </p:nvSpPr>
            <p:spPr>
              <a:xfrm>
                <a:off x="501651" y="771525"/>
                <a:ext cx="119538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5" h="2">
                    <a:moveTo>
                      <a:pt x="1" y="2"/>
                    </a:moveTo>
                    <a:cubicBezTo>
                      <a:pt x="52" y="2"/>
                      <a:pt x="103" y="2"/>
                      <a:pt x="154" y="2"/>
                    </a:cubicBezTo>
                    <a:cubicBezTo>
                      <a:pt x="155" y="2"/>
                      <a:pt x="155" y="0"/>
                      <a:pt x="154" y="0"/>
                    </a:cubicBezTo>
                    <a:cubicBezTo>
                      <a:pt x="103" y="0"/>
                      <a:pt x="5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8" name="Freeform 518"/>
              <p:cNvSpPr/>
              <p:nvPr/>
            </p:nvSpPr>
            <p:spPr>
              <a:xfrm>
                <a:off x="0" y="0"/>
                <a:ext cx="2058988" cy="777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67" h="101">
                    <a:moveTo>
                      <a:pt x="265" y="0"/>
                    </a:moveTo>
                    <a:cubicBezTo>
                      <a:pt x="187" y="10"/>
                      <a:pt x="109" y="26"/>
                      <a:pt x="32" y="39"/>
                    </a:cubicBezTo>
                    <a:cubicBezTo>
                      <a:pt x="31" y="39"/>
                      <a:pt x="31" y="39"/>
                      <a:pt x="31" y="40"/>
                    </a:cubicBezTo>
                    <a:cubicBezTo>
                      <a:pt x="30" y="45"/>
                      <a:pt x="27" y="93"/>
                      <a:pt x="23" y="94"/>
                    </a:cubicBezTo>
                    <a:cubicBezTo>
                      <a:pt x="25" y="93"/>
                      <a:pt x="4" y="46"/>
                      <a:pt x="2" y="43"/>
                    </a:cubicBezTo>
                    <a:cubicBezTo>
                      <a:pt x="1" y="42"/>
                      <a:pt x="0" y="42"/>
                      <a:pt x="0" y="43"/>
                    </a:cubicBezTo>
                    <a:cubicBezTo>
                      <a:pt x="9" y="62"/>
                      <a:pt x="17" y="81"/>
                      <a:pt x="23" y="100"/>
                    </a:cubicBezTo>
                    <a:cubicBezTo>
                      <a:pt x="23" y="101"/>
                      <a:pt x="25" y="101"/>
                      <a:pt x="25" y="100"/>
                    </a:cubicBezTo>
                    <a:cubicBezTo>
                      <a:pt x="27" y="88"/>
                      <a:pt x="28" y="76"/>
                      <a:pt x="30" y="63"/>
                    </a:cubicBezTo>
                    <a:cubicBezTo>
                      <a:pt x="31" y="59"/>
                      <a:pt x="30" y="51"/>
                      <a:pt x="32" y="47"/>
                    </a:cubicBezTo>
                    <a:cubicBezTo>
                      <a:pt x="37" y="38"/>
                      <a:pt x="45" y="39"/>
                      <a:pt x="53" y="38"/>
                    </a:cubicBezTo>
                    <a:cubicBezTo>
                      <a:pt x="77" y="34"/>
                      <a:pt x="101" y="30"/>
                      <a:pt x="125" y="26"/>
                    </a:cubicBezTo>
                    <a:cubicBezTo>
                      <a:pt x="172" y="19"/>
                      <a:pt x="219" y="13"/>
                      <a:pt x="266" y="3"/>
                    </a:cubicBezTo>
                    <a:cubicBezTo>
                      <a:pt x="267" y="3"/>
                      <a:pt x="267" y="0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9" name="Freeform 519"/>
              <p:cNvSpPr/>
              <p:nvPr/>
            </p:nvSpPr>
            <p:spPr>
              <a:xfrm>
                <a:off x="401638" y="323850"/>
                <a:ext cx="184150" cy="292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8">
                    <a:moveTo>
                      <a:pt x="11" y="14"/>
                    </a:moveTo>
                    <a:cubicBezTo>
                      <a:pt x="14" y="11"/>
                      <a:pt x="19" y="7"/>
                      <a:pt x="15" y="3"/>
                    </a:cubicBezTo>
                    <a:cubicBezTo>
                      <a:pt x="11" y="0"/>
                      <a:pt x="3" y="3"/>
                      <a:pt x="1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6"/>
                      <a:pt x="6" y="4"/>
                      <a:pt x="8" y="4"/>
                    </a:cubicBezTo>
                    <a:cubicBezTo>
                      <a:pt x="12" y="4"/>
                      <a:pt x="14" y="8"/>
                      <a:pt x="11" y="11"/>
                    </a:cubicBezTo>
                    <a:cubicBezTo>
                      <a:pt x="10" y="13"/>
                      <a:pt x="9" y="14"/>
                      <a:pt x="7" y="16"/>
                    </a:cubicBezTo>
                    <a:cubicBezTo>
                      <a:pt x="7" y="16"/>
                      <a:pt x="8" y="18"/>
                      <a:pt x="8" y="17"/>
                    </a:cubicBezTo>
                    <a:cubicBezTo>
                      <a:pt x="15" y="13"/>
                      <a:pt x="22" y="18"/>
                      <a:pt x="21" y="25"/>
                    </a:cubicBezTo>
                    <a:cubicBezTo>
                      <a:pt x="20" y="32"/>
                      <a:pt x="14" y="33"/>
                      <a:pt x="8" y="34"/>
                    </a:cubicBezTo>
                    <a:cubicBezTo>
                      <a:pt x="7" y="34"/>
                      <a:pt x="7" y="35"/>
                      <a:pt x="8" y="35"/>
                    </a:cubicBezTo>
                    <a:cubicBezTo>
                      <a:pt x="15" y="38"/>
                      <a:pt x="23" y="32"/>
                      <a:pt x="23" y="24"/>
                    </a:cubicBezTo>
                    <a:cubicBezTo>
                      <a:pt x="24" y="17"/>
                      <a:pt x="17" y="13"/>
                      <a:pt x="1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0" name="Freeform 520"/>
              <p:cNvSpPr/>
              <p:nvPr/>
            </p:nvSpPr>
            <p:spPr>
              <a:xfrm>
                <a:off x="617538" y="547687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2" y="3"/>
                    </a:moveTo>
                    <a:cubicBezTo>
                      <a:pt x="2" y="9"/>
                      <a:pt x="0" y="15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4" y="15"/>
                      <a:pt x="3" y="9"/>
                      <a:pt x="6" y="4"/>
                    </a:cubicBezTo>
                    <a:cubicBezTo>
                      <a:pt x="7" y="1"/>
                      <a:pt x="2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1" name="Freeform 521"/>
              <p:cNvSpPr/>
              <p:nvPr/>
            </p:nvSpPr>
            <p:spPr>
              <a:xfrm>
                <a:off x="709613" y="315912"/>
                <a:ext cx="762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1">
                    <a:moveTo>
                      <a:pt x="5" y="1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0" y="15"/>
                      <a:pt x="1" y="15"/>
                      <a:pt x="2" y="14"/>
                    </a:cubicBezTo>
                    <a:cubicBezTo>
                      <a:pt x="3" y="11"/>
                      <a:pt x="4" y="8"/>
                      <a:pt x="5" y="5"/>
                    </a:cubicBezTo>
                    <a:cubicBezTo>
                      <a:pt x="6" y="13"/>
                      <a:pt x="6" y="22"/>
                      <a:pt x="7" y="30"/>
                    </a:cubicBezTo>
                    <a:cubicBezTo>
                      <a:pt x="7" y="31"/>
                      <a:pt x="9" y="31"/>
                      <a:pt x="9" y="30"/>
                    </a:cubicBezTo>
                    <a:cubicBezTo>
                      <a:pt x="10" y="21"/>
                      <a:pt x="8" y="10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2" name="Freeform 522"/>
              <p:cNvSpPr/>
              <p:nvPr/>
            </p:nvSpPr>
            <p:spPr>
              <a:xfrm>
                <a:off x="785813" y="300037"/>
                <a:ext cx="155575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2">
                    <a:moveTo>
                      <a:pt x="18" y="8"/>
                    </a:moveTo>
                    <a:cubicBezTo>
                      <a:pt x="19" y="6"/>
                      <a:pt x="19" y="4"/>
                      <a:pt x="18" y="2"/>
                    </a:cubicBezTo>
                    <a:cubicBezTo>
                      <a:pt x="18" y="1"/>
                      <a:pt x="16" y="0"/>
                      <a:pt x="16" y="2"/>
                    </a:cubicBezTo>
                    <a:cubicBezTo>
                      <a:pt x="16" y="4"/>
                      <a:pt x="16" y="6"/>
                      <a:pt x="16" y="8"/>
                    </a:cubicBezTo>
                    <a:cubicBezTo>
                      <a:pt x="16" y="12"/>
                      <a:pt x="14" y="15"/>
                      <a:pt x="11" y="17"/>
                    </a:cubicBezTo>
                    <a:cubicBezTo>
                      <a:pt x="4" y="21"/>
                      <a:pt x="6" y="8"/>
                      <a:pt x="7" y="4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9"/>
                      <a:pt x="0" y="24"/>
                      <a:pt x="10" y="19"/>
                    </a:cubicBezTo>
                    <a:cubicBezTo>
                      <a:pt x="13" y="18"/>
                      <a:pt x="15" y="16"/>
                      <a:pt x="16" y="13"/>
                    </a:cubicBezTo>
                    <a:cubicBezTo>
                      <a:pt x="17" y="15"/>
                      <a:pt x="17" y="16"/>
                      <a:pt x="17" y="18"/>
                    </a:cubicBezTo>
                    <a:cubicBezTo>
                      <a:pt x="17" y="22"/>
                      <a:pt x="16" y="27"/>
                      <a:pt x="18" y="32"/>
                    </a:cubicBezTo>
                    <a:cubicBezTo>
                      <a:pt x="18" y="32"/>
                      <a:pt x="19" y="32"/>
                      <a:pt x="19" y="31"/>
                    </a:cubicBezTo>
                    <a:cubicBezTo>
                      <a:pt x="20" y="27"/>
                      <a:pt x="19" y="22"/>
                      <a:pt x="19" y="18"/>
                    </a:cubicBezTo>
                    <a:cubicBezTo>
                      <a:pt x="19" y="14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3" name="Freeform 523"/>
              <p:cNvSpPr/>
              <p:nvPr/>
            </p:nvSpPr>
            <p:spPr>
              <a:xfrm>
                <a:off x="1009650" y="292100"/>
                <a:ext cx="77788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27">
                    <a:moveTo>
                      <a:pt x="5" y="1"/>
                    </a:moveTo>
                    <a:cubicBezTo>
                      <a:pt x="4" y="5"/>
                      <a:pt x="2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3" y="10"/>
                      <a:pt x="4" y="7"/>
                      <a:pt x="6" y="4"/>
                    </a:cubicBezTo>
                    <a:cubicBezTo>
                      <a:pt x="7" y="11"/>
                      <a:pt x="7" y="19"/>
                      <a:pt x="9" y="26"/>
                    </a:cubicBezTo>
                    <a:cubicBezTo>
                      <a:pt x="9" y="27"/>
                      <a:pt x="10" y="27"/>
                      <a:pt x="10" y="26"/>
                    </a:cubicBezTo>
                    <a:cubicBezTo>
                      <a:pt x="10" y="18"/>
                      <a:pt x="8" y="9"/>
                      <a:pt x="7" y="1"/>
                    </a:cubicBezTo>
                    <a:cubicBezTo>
                      <a:pt x="7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4" name="Freeform 524"/>
              <p:cNvSpPr/>
              <p:nvPr/>
            </p:nvSpPr>
            <p:spPr>
              <a:xfrm>
                <a:off x="1117600" y="261937"/>
                <a:ext cx="169863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33">
                    <a:moveTo>
                      <a:pt x="7" y="13"/>
                    </a:moveTo>
                    <a:cubicBezTo>
                      <a:pt x="6" y="11"/>
                      <a:pt x="4" y="8"/>
                      <a:pt x="4" y="6"/>
                    </a:cubicBezTo>
                    <a:cubicBezTo>
                      <a:pt x="3" y="2"/>
                      <a:pt x="9" y="2"/>
                      <a:pt x="12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8" y="1"/>
                      <a:pt x="4" y="2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" y="7"/>
                      <a:pt x="4" y="11"/>
                      <a:pt x="5" y="15"/>
                    </a:cubicBezTo>
                    <a:cubicBezTo>
                      <a:pt x="6" y="16"/>
                      <a:pt x="7" y="16"/>
                      <a:pt x="7" y="15"/>
                    </a:cubicBezTo>
                    <a:cubicBezTo>
                      <a:pt x="11" y="11"/>
                      <a:pt x="14" y="12"/>
                      <a:pt x="16" y="19"/>
                    </a:cubicBezTo>
                    <a:cubicBezTo>
                      <a:pt x="16" y="22"/>
                      <a:pt x="15" y="24"/>
                      <a:pt x="13" y="26"/>
                    </a:cubicBezTo>
                    <a:cubicBezTo>
                      <a:pt x="13" y="27"/>
                      <a:pt x="9" y="32"/>
                      <a:pt x="7" y="30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9" y="33"/>
                      <a:pt x="10" y="33"/>
                    </a:cubicBezTo>
                    <a:cubicBezTo>
                      <a:pt x="15" y="29"/>
                      <a:pt x="22" y="22"/>
                      <a:pt x="18" y="15"/>
                    </a:cubicBezTo>
                    <a:cubicBezTo>
                      <a:pt x="15" y="11"/>
                      <a:pt x="10" y="10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5" name="Freeform 525"/>
              <p:cNvSpPr/>
              <p:nvPr/>
            </p:nvSpPr>
            <p:spPr>
              <a:xfrm>
                <a:off x="1303338" y="230187"/>
                <a:ext cx="146050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7">
                    <a:moveTo>
                      <a:pt x="10" y="4"/>
                    </a:moveTo>
                    <a:cubicBezTo>
                      <a:pt x="10" y="6"/>
                      <a:pt x="9" y="8"/>
                      <a:pt x="7" y="10"/>
                    </a:cubicBezTo>
                    <a:cubicBezTo>
                      <a:pt x="6" y="11"/>
                      <a:pt x="3" y="12"/>
                      <a:pt x="2" y="9"/>
                    </a:cubicBezTo>
                    <a:cubicBezTo>
                      <a:pt x="2" y="5"/>
                      <a:pt x="7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4" y="0"/>
                      <a:pt x="0" y="6"/>
                      <a:pt x="1" y="12"/>
                    </a:cubicBezTo>
                    <a:cubicBezTo>
                      <a:pt x="1" y="12"/>
                      <a:pt x="1" y="12"/>
                      <a:pt x="2" y="13"/>
                    </a:cubicBezTo>
                    <a:cubicBezTo>
                      <a:pt x="6" y="13"/>
                      <a:pt x="9" y="11"/>
                      <a:pt x="11" y="8"/>
                    </a:cubicBezTo>
                    <a:cubicBezTo>
                      <a:pt x="12" y="14"/>
                      <a:pt x="14" y="20"/>
                      <a:pt x="17" y="26"/>
                    </a:cubicBezTo>
                    <a:cubicBezTo>
                      <a:pt x="18" y="27"/>
                      <a:pt x="19" y="26"/>
                      <a:pt x="19" y="25"/>
                    </a:cubicBezTo>
                    <a:cubicBezTo>
                      <a:pt x="16" y="18"/>
                      <a:pt x="14" y="11"/>
                      <a:pt x="12" y="4"/>
                    </a:cubicBezTo>
                    <a:cubicBezTo>
                      <a:pt x="12" y="3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6" name="Freeform 526"/>
              <p:cNvSpPr/>
              <p:nvPr/>
            </p:nvSpPr>
            <p:spPr>
              <a:xfrm>
                <a:off x="1457325" y="207962"/>
                <a:ext cx="15398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1">
                    <a:moveTo>
                      <a:pt x="19" y="26"/>
                    </a:moveTo>
                    <a:cubicBezTo>
                      <a:pt x="14" y="26"/>
                      <a:pt x="10" y="26"/>
                      <a:pt x="9" y="20"/>
                    </a:cubicBezTo>
                    <a:cubicBezTo>
                      <a:pt x="9" y="16"/>
                      <a:pt x="11" y="12"/>
                      <a:pt x="10" y="8"/>
                    </a:cubicBezTo>
                    <a:cubicBezTo>
                      <a:pt x="9" y="3"/>
                      <a:pt x="5" y="0"/>
                      <a:pt x="1" y="3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4" y="2"/>
                      <a:pt x="7" y="5"/>
                      <a:pt x="8" y="7"/>
                    </a:cubicBezTo>
                    <a:cubicBezTo>
                      <a:pt x="9" y="8"/>
                      <a:pt x="8" y="10"/>
                      <a:pt x="8" y="11"/>
                    </a:cubicBezTo>
                    <a:cubicBezTo>
                      <a:pt x="8" y="14"/>
                      <a:pt x="7" y="16"/>
                      <a:pt x="7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11" y="29"/>
                      <a:pt x="17" y="31"/>
                      <a:pt x="20" y="27"/>
                    </a:cubicBezTo>
                    <a:cubicBezTo>
                      <a:pt x="20" y="26"/>
                      <a:pt x="20" y="26"/>
                      <a:pt x="19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7" name="Freeform 527"/>
              <p:cNvSpPr>
                <a:spLocks noEditPoints="1"/>
              </p:cNvSpPr>
              <p:nvPr/>
            </p:nvSpPr>
            <p:spPr>
              <a:xfrm>
                <a:off x="1611313" y="153987"/>
                <a:ext cx="1397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9">
                    <a:moveTo>
                      <a:pt x="6" y="21"/>
                    </a:moveTo>
                    <a:cubicBezTo>
                      <a:pt x="6" y="21"/>
                      <a:pt x="6" y="20"/>
                      <a:pt x="5" y="20"/>
                    </a:cubicBezTo>
                    <a:cubicBezTo>
                      <a:pt x="4" y="18"/>
                      <a:pt x="4" y="16"/>
                      <a:pt x="4" y="14"/>
                    </a:cubicBezTo>
                    <a:cubicBezTo>
                      <a:pt x="4" y="9"/>
                      <a:pt x="5" y="5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3" y="22"/>
                      <a:pt x="7" y="29"/>
                      <a:pt x="13" y="28"/>
                    </a:cubicBezTo>
                    <a:cubicBezTo>
                      <a:pt x="16" y="27"/>
                      <a:pt x="18" y="21"/>
                      <a:pt x="16" y="19"/>
                    </a:cubicBezTo>
                    <a:cubicBezTo>
                      <a:pt x="13" y="15"/>
                      <a:pt x="7" y="17"/>
                      <a:pt x="6" y="21"/>
                    </a:cubicBezTo>
                    <a:close/>
                    <a:moveTo>
                      <a:pt x="7" y="22"/>
                    </a:moveTo>
                    <a:cubicBezTo>
                      <a:pt x="7" y="22"/>
                      <a:pt x="8" y="22"/>
                      <a:pt x="8" y="22"/>
                    </a:cubicBezTo>
                    <a:cubicBezTo>
                      <a:pt x="9" y="19"/>
                      <a:pt x="11" y="20"/>
                      <a:pt x="13" y="24"/>
                    </a:cubicBezTo>
                    <a:cubicBezTo>
                      <a:pt x="11" y="24"/>
                      <a:pt x="9" y="24"/>
                      <a:pt x="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8" name="Freeform 528"/>
              <p:cNvSpPr/>
              <p:nvPr/>
            </p:nvSpPr>
            <p:spPr>
              <a:xfrm>
                <a:off x="1758950" y="115887"/>
                <a:ext cx="2301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32">
                    <a:moveTo>
                      <a:pt x="16" y="11"/>
                    </a:moveTo>
                    <a:cubicBezTo>
                      <a:pt x="14" y="11"/>
                      <a:pt x="7" y="15"/>
                      <a:pt x="6" y="13"/>
                    </a:cubicBezTo>
                    <a:cubicBezTo>
                      <a:pt x="6" y="13"/>
                      <a:pt x="3" y="7"/>
                      <a:pt x="3" y="6"/>
                    </a:cubicBezTo>
                    <a:cubicBezTo>
                      <a:pt x="3" y="2"/>
                      <a:pt x="14" y="1"/>
                      <a:pt x="17" y="1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1" y="0"/>
                      <a:pt x="6" y="2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9"/>
                      <a:pt x="4" y="11"/>
                      <a:pt x="4" y="15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11" y="15"/>
                      <a:pt x="20" y="9"/>
                      <a:pt x="21" y="18"/>
                    </a:cubicBezTo>
                    <a:cubicBezTo>
                      <a:pt x="23" y="26"/>
                      <a:pt x="14" y="28"/>
                      <a:pt x="9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8" y="32"/>
                      <a:pt x="30" y="20"/>
                      <a:pt x="21" y="13"/>
                    </a:cubicBezTo>
                    <a:cubicBezTo>
                      <a:pt x="19" y="12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99" name="组合 6"/>
            <p:cNvGrpSpPr/>
            <p:nvPr/>
          </p:nvGrpSpPr>
          <p:grpSpPr>
            <a:xfrm>
              <a:off x="235744" y="0"/>
              <a:ext cx="5168106" cy="6326188"/>
              <a:chOff x="0" y="0"/>
              <a:chExt cx="5168106" cy="6326188"/>
            </a:xfrm>
          </p:grpSpPr>
          <p:sp>
            <p:nvSpPr>
              <p:cNvPr id="29800" name="Freeform 424"/>
              <p:cNvSpPr>
                <a:spLocks noEditPoints="1"/>
              </p:cNvSpPr>
              <p:nvPr/>
            </p:nvSpPr>
            <p:spPr>
              <a:xfrm>
                <a:off x="3602831" y="3000375"/>
                <a:ext cx="879475" cy="1704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4" h="221">
                    <a:moveTo>
                      <a:pt x="95" y="157"/>
                    </a:moveTo>
                    <a:cubicBezTo>
                      <a:pt x="90" y="139"/>
                      <a:pt x="85" y="122"/>
                      <a:pt x="80" y="105"/>
                    </a:cubicBezTo>
                    <a:cubicBezTo>
                      <a:pt x="80" y="103"/>
                      <a:pt x="80" y="100"/>
                      <a:pt x="78" y="99"/>
                    </a:cubicBezTo>
                    <a:cubicBezTo>
                      <a:pt x="87" y="96"/>
                      <a:pt x="93" y="92"/>
                      <a:pt x="101" y="83"/>
                    </a:cubicBezTo>
                    <a:cubicBezTo>
                      <a:pt x="111" y="72"/>
                      <a:pt x="114" y="55"/>
                      <a:pt x="111" y="41"/>
                    </a:cubicBezTo>
                    <a:cubicBezTo>
                      <a:pt x="107" y="26"/>
                      <a:pt x="96" y="11"/>
                      <a:pt x="82" y="4"/>
                    </a:cubicBezTo>
                    <a:cubicBezTo>
                      <a:pt x="74" y="0"/>
                      <a:pt x="65" y="1"/>
                      <a:pt x="57" y="2"/>
                    </a:cubicBezTo>
                    <a:cubicBezTo>
                      <a:pt x="50" y="3"/>
                      <a:pt x="46" y="3"/>
                      <a:pt x="39" y="6"/>
                    </a:cubicBezTo>
                    <a:cubicBezTo>
                      <a:pt x="37" y="6"/>
                      <a:pt x="36" y="7"/>
                      <a:pt x="35" y="7"/>
                    </a:cubicBezTo>
                    <a:cubicBezTo>
                      <a:pt x="25" y="10"/>
                      <a:pt x="18" y="15"/>
                      <a:pt x="12" y="23"/>
                    </a:cubicBezTo>
                    <a:cubicBezTo>
                      <a:pt x="4" y="33"/>
                      <a:pt x="0" y="45"/>
                      <a:pt x="2" y="57"/>
                    </a:cubicBezTo>
                    <a:cubicBezTo>
                      <a:pt x="5" y="86"/>
                      <a:pt x="32" y="109"/>
                      <a:pt x="61" y="103"/>
                    </a:cubicBezTo>
                    <a:cubicBezTo>
                      <a:pt x="62" y="105"/>
                      <a:pt x="62" y="106"/>
                      <a:pt x="62" y="107"/>
                    </a:cubicBezTo>
                    <a:cubicBezTo>
                      <a:pt x="62" y="108"/>
                      <a:pt x="62" y="108"/>
                      <a:pt x="62" y="109"/>
                    </a:cubicBezTo>
                    <a:cubicBezTo>
                      <a:pt x="64" y="115"/>
                      <a:pt x="66" y="121"/>
                      <a:pt x="68" y="127"/>
                    </a:cubicBezTo>
                    <a:cubicBezTo>
                      <a:pt x="67" y="121"/>
                      <a:pt x="66" y="115"/>
                      <a:pt x="65" y="110"/>
                    </a:cubicBezTo>
                    <a:cubicBezTo>
                      <a:pt x="68" y="111"/>
                      <a:pt x="72" y="110"/>
                      <a:pt x="75" y="109"/>
                    </a:cubicBezTo>
                    <a:cubicBezTo>
                      <a:pt x="76" y="109"/>
                      <a:pt x="78" y="108"/>
                      <a:pt x="79" y="106"/>
                    </a:cubicBezTo>
                    <a:cubicBezTo>
                      <a:pt x="83" y="126"/>
                      <a:pt x="89" y="145"/>
                      <a:pt x="94" y="164"/>
                    </a:cubicBezTo>
                    <a:cubicBezTo>
                      <a:pt x="97" y="173"/>
                      <a:pt x="99" y="182"/>
                      <a:pt x="102" y="192"/>
                    </a:cubicBezTo>
                    <a:cubicBezTo>
                      <a:pt x="104" y="199"/>
                      <a:pt x="106" y="221"/>
                      <a:pt x="92" y="210"/>
                    </a:cubicBezTo>
                    <a:cubicBezTo>
                      <a:pt x="92" y="210"/>
                      <a:pt x="92" y="210"/>
                      <a:pt x="92" y="209"/>
                    </a:cubicBezTo>
                    <a:cubicBezTo>
                      <a:pt x="88" y="195"/>
                      <a:pt x="83" y="181"/>
                      <a:pt x="78" y="166"/>
                    </a:cubicBezTo>
                    <a:cubicBezTo>
                      <a:pt x="82" y="181"/>
                      <a:pt x="85" y="196"/>
                      <a:pt x="89" y="210"/>
                    </a:cubicBezTo>
                    <a:cubicBezTo>
                      <a:pt x="89" y="210"/>
                      <a:pt x="90" y="211"/>
                      <a:pt x="90" y="211"/>
                    </a:cubicBezTo>
                    <a:cubicBezTo>
                      <a:pt x="95" y="217"/>
                      <a:pt x="106" y="215"/>
                      <a:pt x="107" y="207"/>
                    </a:cubicBezTo>
                    <a:cubicBezTo>
                      <a:pt x="109" y="201"/>
                      <a:pt x="104" y="191"/>
                      <a:pt x="102" y="185"/>
                    </a:cubicBezTo>
                    <a:cubicBezTo>
                      <a:pt x="100" y="175"/>
                      <a:pt x="97" y="166"/>
                      <a:pt x="95" y="157"/>
                    </a:cubicBezTo>
                    <a:close/>
                    <a:moveTo>
                      <a:pt x="42" y="7"/>
                    </a:moveTo>
                    <a:cubicBezTo>
                      <a:pt x="59" y="3"/>
                      <a:pt x="91" y="17"/>
                      <a:pt x="97" y="42"/>
                    </a:cubicBezTo>
                    <a:cubicBezTo>
                      <a:pt x="102" y="65"/>
                      <a:pt x="92" y="89"/>
                      <a:pt x="70" y="98"/>
                    </a:cubicBezTo>
                    <a:cubicBezTo>
                      <a:pt x="49" y="96"/>
                      <a:pt x="35" y="87"/>
                      <a:pt x="26" y="68"/>
                    </a:cubicBezTo>
                    <a:cubicBezTo>
                      <a:pt x="17" y="48"/>
                      <a:pt x="20" y="21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2" y="7"/>
                      <a:pt x="42" y="7"/>
                    </a:cubicBezTo>
                    <a:close/>
                    <a:moveTo>
                      <a:pt x="17" y="65"/>
                    </a:moveTo>
                    <a:cubicBezTo>
                      <a:pt x="10" y="47"/>
                      <a:pt x="15" y="27"/>
                      <a:pt x="27" y="16"/>
                    </a:cubicBezTo>
                    <a:cubicBezTo>
                      <a:pt x="19" y="27"/>
                      <a:pt x="17" y="45"/>
                      <a:pt x="21" y="59"/>
                    </a:cubicBezTo>
                    <a:cubicBezTo>
                      <a:pt x="26" y="81"/>
                      <a:pt x="44" y="98"/>
                      <a:pt x="68" y="99"/>
                    </a:cubicBezTo>
                    <a:cubicBezTo>
                      <a:pt x="67" y="99"/>
                      <a:pt x="66" y="100"/>
                      <a:pt x="66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40" y="101"/>
                      <a:pt x="25" y="86"/>
                      <a:pt x="17" y="65"/>
                    </a:cubicBezTo>
                    <a:close/>
                    <a:moveTo>
                      <a:pt x="75" y="107"/>
                    </a:moveTo>
                    <a:cubicBezTo>
                      <a:pt x="72" y="108"/>
                      <a:pt x="69" y="109"/>
                      <a:pt x="67" y="108"/>
                    </a:cubicBezTo>
                    <a:cubicBezTo>
                      <a:pt x="66" y="108"/>
                      <a:pt x="66" y="108"/>
                      <a:pt x="65" y="108"/>
                    </a:cubicBezTo>
                    <a:cubicBezTo>
                      <a:pt x="65" y="107"/>
                      <a:pt x="64" y="107"/>
                      <a:pt x="64" y="107"/>
                    </a:cubicBezTo>
                    <a:cubicBezTo>
                      <a:pt x="63" y="107"/>
                      <a:pt x="63" y="106"/>
                      <a:pt x="63" y="106"/>
                    </a:cubicBezTo>
                    <a:cubicBezTo>
                      <a:pt x="63" y="106"/>
                      <a:pt x="63" y="105"/>
                      <a:pt x="63" y="104"/>
                    </a:cubicBezTo>
                    <a:cubicBezTo>
                      <a:pt x="63" y="104"/>
                      <a:pt x="63" y="103"/>
                      <a:pt x="63" y="103"/>
                    </a:cubicBezTo>
                    <a:cubicBezTo>
                      <a:pt x="64" y="103"/>
                      <a:pt x="64" y="103"/>
                      <a:pt x="65" y="103"/>
                    </a:cubicBezTo>
                    <a:cubicBezTo>
                      <a:pt x="69" y="102"/>
                      <a:pt x="72" y="101"/>
                      <a:pt x="76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80" y="102"/>
                      <a:pt x="77" y="106"/>
                      <a:pt x="75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1" name="Freeform 425"/>
              <p:cNvSpPr/>
              <p:nvPr/>
            </p:nvSpPr>
            <p:spPr>
              <a:xfrm>
                <a:off x="4126706" y="3979863"/>
                <a:ext cx="7778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10" y="39"/>
                    </a:moveTo>
                    <a:cubicBezTo>
                      <a:pt x="7" y="26"/>
                      <a:pt x="4" y="12"/>
                      <a:pt x="0" y="0"/>
                    </a:cubicBezTo>
                    <a:cubicBezTo>
                      <a:pt x="2" y="13"/>
                      <a:pt x="6" y="26"/>
                      <a:pt x="1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2" name="Freeform 426"/>
              <p:cNvSpPr>
                <a:spLocks noEditPoints="1"/>
              </p:cNvSpPr>
              <p:nvPr/>
            </p:nvSpPr>
            <p:spPr>
              <a:xfrm>
                <a:off x="4126706" y="3871913"/>
                <a:ext cx="15557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9">
                    <a:moveTo>
                      <a:pt x="7" y="1"/>
                    </a:moveTo>
                    <a:cubicBezTo>
                      <a:pt x="5" y="1"/>
                      <a:pt x="3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7" y="4"/>
                      <a:pt x="9" y="14"/>
                      <a:pt x="11" y="19"/>
                    </a:cubicBezTo>
                    <a:cubicBezTo>
                      <a:pt x="13" y="25"/>
                      <a:pt x="15" y="31"/>
                      <a:pt x="17" y="38"/>
                    </a:cubicBezTo>
                    <a:cubicBezTo>
                      <a:pt x="18" y="39"/>
                      <a:pt x="20" y="39"/>
                      <a:pt x="19" y="37"/>
                    </a:cubicBezTo>
                    <a:cubicBezTo>
                      <a:pt x="16" y="25"/>
                      <a:pt x="14" y="12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lose/>
                    <a:moveTo>
                      <a:pt x="10" y="10"/>
                    </a:moveTo>
                    <a:cubicBezTo>
                      <a:pt x="10" y="12"/>
                      <a:pt x="11" y="14"/>
                      <a:pt x="12" y="16"/>
                    </a:cubicBezTo>
                    <a:cubicBezTo>
                      <a:pt x="11" y="14"/>
                      <a:pt x="10" y="13"/>
                      <a:pt x="10" y="11"/>
                    </a:cubicBezTo>
                    <a:cubicBezTo>
                      <a:pt x="9" y="9"/>
                      <a:pt x="8" y="6"/>
                      <a:pt x="6" y="4"/>
                    </a:cubicBezTo>
                    <a:cubicBezTo>
                      <a:pt x="8" y="4"/>
                      <a:pt x="4" y="2"/>
                      <a:pt x="7" y="4"/>
                    </a:cubicBezTo>
                    <a:cubicBezTo>
                      <a:pt x="9" y="4"/>
                      <a:pt x="9" y="9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" name="Freeform 427"/>
              <p:cNvSpPr>
                <a:spLocks noEditPoints="1"/>
              </p:cNvSpPr>
              <p:nvPr/>
            </p:nvSpPr>
            <p:spPr>
              <a:xfrm>
                <a:off x="3972719" y="3116263"/>
                <a:ext cx="231775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5">
                    <a:moveTo>
                      <a:pt x="3" y="16"/>
                    </a:moveTo>
                    <a:cubicBezTo>
                      <a:pt x="5" y="19"/>
                      <a:pt x="11" y="21"/>
                      <a:pt x="14" y="23"/>
                    </a:cubicBezTo>
                    <a:cubicBezTo>
                      <a:pt x="16" y="24"/>
                      <a:pt x="17" y="25"/>
                      <a:pt x="20" y="24"/>
                    </a:cubicBezTo>
                    <a:cubicBezTo>
                      <a:pt x="22" y="23"/>
                      <a:pt x="27" y="20"/>
                      <a:pt x="29" y="18"/>
                    </a:cubicBezTo>
                    <a:cubicBezTo>
                      <a:pt x="30" y="16"/>
                      <a:pt x="30" y="15"/>
                      <a:pt x="29" y="14"/>
                    </a:cubicBezTo>
                    <a:cubicBezTo>
                      <a:pt x="27" y="11"/>
                      <a:pt x="24" y="8"/>
                      <a:pt x="21" y="7"/>
                    </a:cubicBezTo>
                    <a:cubicBezTo>
                      <a:pt x="19" y="5"/>
                      <a:pt x="13" y="4"/>
                      <a:pt x="11" y="2"/>
                    </a:cubicBezTo>
                    <a:cubicBezTo>
                      <a:pt x="10" y="0"/>
                      <a:pt x="9" y="1"/>
                      <a:pt x="9" y="2"/>
                    </a:cubicBezTo>
                    <a:cubicBezTo>
                      <a:pt x="5" y="6"/>
                      <a:pt x="0" y="12"/>
                      <a:pt x="3" y="16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3" y="3"/>
                      <a:pt x="21" y="8"/>
                      <a:pt x="23" y="10"/>
                    </a:cubicBezTo>
                    <a:cubicBezTo>
                      <a:pt x="24" y="11"/>
                      <a:pt x="28" y="14"/>
                      <a:pt x="26" y="17"/>
                    </a:cubicBezTo>
                    <a:cubicBezTo>
                      <a:pt x="26" y="18"/>
                      <a:pt x="22" y="20"/>
                      <a:pt x="21" y="20"/>
                    </a:cubicBezTo>
                    <a:cubicBezTo>
                      <a:pt x="17" y="22"/>
                      <a:pt x="15" y="21"/>
                      <a:pt x="12" y="19"/>
                    </a:cubicBezTo>
                    <a:cubicBezTo>
                      <a:pt x="10" y="18"/>
                      <a:pt x="7" y="17"/>
                      <a:pt x="6" y="15"/>
                    </a:cubicBezTo>
                    <a:cubicBezTo>
                      <a:pt x="3" y="12"/>
                      <a:pt x="7" y="7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4" name="Freeform 428"/>
              <p:cNvSpPr>
                <a:spLocks noEditPoints="1"/>
              </p:cNvSpPr>
              <p:nvPr/>
            </p:nvSpPr>
            <p:spPr>
              <a:xfrm>
                <a:off x="4134644" y="3363913"/>
                <a:ext cx="100013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0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1" y="1"/>
                      <a:pt x="1" y="6"/>
                      <a:pt x="1" y="7"/>
                    </a:cubicBezTo>
                    <a:cubicBezTo>
                      <a:pt x="0" y="12"/>
                      <a:pt x="1" y="18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11" y="17"/>
                      <a:pt x="13" y="12"/>
                      <a:pt x="11" y="7"/>
                    </a:cubicBezTo>
                    <a:cubicBezTo>
                      <a:pt x="11" y="4"/>
                      <a:pt x="7" y="0"/>
                      <a:pt x="4" y="1"/>
                    </a:cubicBezTo>
                    <a:close/>
                    <a:moveTo>
                      <a:pt x="8" y="6"/>
                    </a:moveTo>
                    <a:cubicBezTo>
                      <a:pt x="9" y="8"/>
                      <a:pt x="10" y="10"/>
                      <a:pt x="9" y="12"/>
                    </a:cubicBezTo>
                    <a:cubicBezTo>
                      <a:pt x="9" y="13"/>
                      <a:pt x="8" y="15"/>
                      <a:pt x="7" y="17"/>
                    </a:cubicBezTo>
                    <a:cubicBezTo>
                      <a:pt x="6" y="19"/>
                      <a:pt x="4" y="16"/>
                      <a:pt x="3" y="14"/>
                    </a:cubicBezTo>
                    <a:cubicBezTo>
                      <a:pt x="2" y="12"/>
                      <a:pt x="2" y="8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5" y="4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5" name="Freeform 429"/>
              <p:cNvSpPr>
                <a:spLocks noEditPoints="1"/>
              </p:cNvSpPr>
              <p:nvPr/>
            </p:nvSpPr>
            <p:spPr>
              <a:xfrm>
                <a:off x="2229644" y="4859338"/>
                <a:ext cx="1111250" cy="1466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90">
                    <a:moveTo>
                      <a:pt x="128" y="134"/>
                    </a:moveTo>
                    <a:cubicBezTo>
                      <a:pt x="122" y="131"/>
                      <a:pt x="115" y="130"/>
                      <a:pt x="109" y="131"/>
                    </a:cubicBezTo>
                    <a:cubicBezTo>
                      <a:pt x="109" y="123"/>
                      <a:pt x="106" y="115"/>
                      <a:pt x="101" y="108"/>
                    </a:cubicBezTo>
                    <a:cubicBezTo>
                      <a:pt x="102" y="107"/>
                      <a:pt x="104" y="105"/>
                      <a:pt x="106" y="103"/>
                    </a:cubicBezTo>
                    <a:cubicBezTo>
                      <a:pt x="113" y="94"/>
                      <a:pt x="114" y="82"/>
                      <a:pt x="109" y="72"/>
                    </a:cubicBezTo>
                    <a:cubicBezTo>
                      <a:pt x="104" y="63"/>
                      <a:pt x="95" y="57"/>
                      <a:pt x="85" y="57"/>
                    </a:cubicBezTo>
                    <a:cubicBezTo>
                      <a:pt x="74" y="44"/>
                      <a:pt x="61" y="33"/>
                      <a:pt x="49" y="2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2"/>
                      <a:pt x="26" y="1"/>
                      <a:pt x="24" y="0"/>
                    </a:cubicBezTo>
                    <a:cubicBezTo>
                      <a:pt x="22" y="0"/>
                      <a:pt x="20" y="0"/>
                      <a:pt x="18" y="0"/>
                    </a:cubicBezTo>
                    <a:cubicBezTo>
                      <a:pt x="14" y="1"/>
                      <a:pt x="4" y="2"/>
                      <a:pt x="1" y="7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8" y="11"/>
                      <a:pt x="9" y="10"/>
                      <a:pt x="12" y="9"/>
                    </a:cubicBezTo>
                    <a:cubicBezTo>
                      <a:pt x="15" y="8"/>
                      <a:pt x="17" y="8"/>
                      <a:pt x="18" y="8"/>
                    </a:cubicBezTo>
                    <a:cubicBezTo>
                      <a:pt x="20" y="8"/>
                      <a:pt x="22" y="10"/>
                      <a:pt x="23" y="11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5" y="61"/>
                      <a:pt x="59" y="65"/>
                      <a:pt x="56" y="70"/>
                    </a:cubicBezTo>
                    <a:cubicBezTo>
                      <a:pt x="50" y="79"/>
                      <a:pt x="51" y="91"/>
                      <a:pt x="53" y="97"/>
                    </a:cubicBezTo>
                    <a:cubicBezTo>
                      <a:pt x="54" y="101"/>
                      <a:pt x="55" y="103"/>
                      <a:pt x="56" y="105"/>
                    </a:cubicBezTo>
                    <a:cubicBezTo>
                      <a:pt x="58" y="107"/>
                      <a:pt x="61" y="109"/>
                      <a:pt x="63" y="110"/>
                    </a:cubicBezTo>
                    <a:cubicBezTo>
                      <a:pt x="70" y="114"/>
                      <a:pt x="76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4" y="116"/>
                      <a:pt x="86" y="116"/>
                      <a:pt x="88" y="115"/>
                    </a:cubicBezTo>
                    <a:cubicBezTo>
                      <a:pt x="90" y="115"/>
                      <a:pt x="92" y="114"/>
                      <a:pt x="93" y="113"/>
                    </a:cubicBezTo>
                    <a:cubicBezTo>
                      <a:pt x="99" y="118"/>
                      <a:pt x="102" y="126"/>
                      <a:pt x="101" y="133"/>
                    </a:cubicBezTo>
                    <a:cubicBezTo>
                      <a:pt x="100" y="134"/>
                      <a:pt x="98" y="135"/>
                      <a:pt x="96" y="136"/>
                    </a:cubicBezTo>
                    <a:cubicBezTo>
                      <a:pt x="94" y="138"/>
                      <a:pt x="92" y="140"/>
                      <a:pt x="90" y="142"/>
                    </a:cubicBezTo>
                    <a:cubicBezTo>
                      <a:pt x="81" y="129"/>
                      <a:pt x="69" y="119"/>
                      <a:pt x="58" y="108"/>
                    </a:cubicBezTo>
                    <a:cubicBezTo>
                      <a:pt x="54" y="104"/>
                      <a:pt x="48" y="100"/>
                      <a:pt x="42" y="98"/>
                    </a:cubicBezTo>
                    <a:cubicBezTo>
                      <a:pt x="38" y="98"/>
                      <a:pt x="33" y="99"/>
                      <a:pt x="30" y="101"/>
                    </a:cubicBezTo>
                    <a:cubicBezTo>
                      <a:pt x="27" y="103"/>
                      <a:pt x="26" y="105"/>
                      <a:pt x="26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30" y="111"/>
                      <a:pt x="33" y="109"/>
                      <a:pt x="36" y="108"/>
                    </a:cubicBezTo>
                    <a:cubicBezTo>
                      <a:pt x="37" y="107"/>
                      <a:pt x="39" y="107"/>
                      <a:pt x="40" y="106"/>
                    </a:cubicBezTo>
                    <a:cubicBezTo>
                      <a:pt x="46" y="106"/>
                      <a:pt x="50" y="110"/>
                      <a:pt x="55" y="114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6"/>
                      <a:pt x="86" y="148"/>
                      <a:pt x="86" y="149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2"/>
                      <a:pt x="84" y="156"/>
                      <a:pt x="83" y="160"/>
                    </a:cubicBezTo>
                    <a:cubicBezTo>
                      <a:pt x="83" y="169"/>
                      <a:pt x="87" y="179"/>
                      <a:pt x="94" y="185"/>
                    </a:cubicBezTo>
                    <a:cubicBezTo>
                      <a:pt x="97" y="187"/>
                      <a:pt x="99" y="189"/>
                      <a:pt x="102" y="190"/>
                    </a:cubicBezTo>
                    <a:cubicBezTo>
                      <a:pt x="104" y="190"/>
                      <a:pt x="105" y="190"/>
                      <a:pt x="107" y="190"/>
                    </a:cubicBezTo>
                    <a:cubicBezTo>
                      <a:pt x="108" y="190"/>
                      <a:pt x="109" y="190"/>
                      <a:pt x="110" y="190"/>
                    </a:cubicBezTo>
                    <a:cubicBezTo>
                      <a:pt x="119" y="190"/>
                      <a:pt x="126" y="187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38" y="176"/>
                      <a:pt x="141" y="172"/>
                      <a:pt x="142" y="161"/>
                    </a:cubicBezTo>
                    <a:cubicBezTo>
                      <a:pt x="144" y="151"/>
                      <a:pt x="138" y="140"/>
                      <a:pt x="128" y="134"/>
                    </a:cubicBezTo>
                    <a:close/>
                    <a:moveTo>
                      <a:pt x="25" y="9"/>
                    </a:moveTo>
                    <a:cubicBezTo>
                      <a:pt x="23" y="8"/>
                      <a:pt x="22" y="6"/>
                      <a:pt x="19" y="5"/>
                    </a:cubicBezTo>
                    <a:cubicBezTo>
                      <a:pt x="16" y="5"/>
                      <a:pt x="13" y="6"/>
                      <a:pt x="11" y="7"/>
                    </a:cubicBezTo>
                    <a:cubicBezTo>
                      <a:pt x="8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6"/>
                      <a:pt x="11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4" y="3"/>
                      <a:pt x="25" y="4"/>
                      <a:pt x="26" y="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6" y="32"/>
                      <a:pt x="66" y="41"/>
                      <a:pt x="74" y="50"/>
                    </a:cubicBezTo>
                    <a:cubicBezTo>
                      <a:pt x="72" y="50"/>
                      <a:pt x="71" y="52"/>
                      <a:pt x="70" y="53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8" y="54"/>
                      <a:pt x="79" y="55"/>
                      <a:pt x="81" y="57"/>
                    </a:cubicBezTo>
                    <a:cubicBezTo>
                      <a:pt x="78" y="57"/>
                      <a:pt x="76" y="57"/>
                      <a:pt x="73" y="58"/>
                    </a:cubicBezTo>
                    <a:cubicBezTo>
                      <a:pt x="74" y="57"/>
                      <a:pt x="74" y="57"/>
                      <a:pt x="74" y="57"/>
                    </a:cubicBezTo>
                    <a:lnTo>
                      <a:pt x="25" y="9"/>
                    </a:lnTo>
                    <a:close/>
                    <a:moveTo>
                      <a:pt x="87" y="112"/>
                    </a:moveTo>
                    <a:cubicBezTo>
                      <a:pt x="85" y="113"/>
                      <a:pt x="84" y="113"/>
                      <a:pt x="82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77" y="113"/>
                      <a:pt x="71" y="111"/>
                      <a:pt x="64" y="108"/>
                    </a:cubicBezTo>
                    <a:cubicBezTo>
                      <a:pt x="62" y="106"/>
                      <a:pt x="60" y="105"/>
                      <a:pt x="59" y="103"/>
                    </a:cubicBezTo>
                    <a:cubicBezTo>
                      <a:pt x="57" y="102"/>
                      <a:pt x="56" y="100"/>
                      <a:pt x="56" y="97"/>
                    </a:cubicBezTo>
                    <a:cubicBezTo>
                      <a:pt x="54" y="91"/>
                      <a:pt x="53" y="80"/>
                      <a:pt x="58" y="72"/>
                    </a:cubicBezTo>
                    <a:cubicBezTo>
                      <a:pt x="63" y="65"/>
                      <a:pt x="72" y="60"/>
                      <a:pt x="82" y="60"/>
                    </a:cubicBezTo>
                    <a:cubicBezTo>
                      <a:pt x="82" y="60"/>
                      <a:pt x="82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93" y="60"/>
                      <a:pt x="102" y="65"/>
                      <a:pt x="106" y="73"/>
                    </a:cubicBezTo>
                    <a:cubicBezTo>
                      <a:pt x="111" y="82"/>
                      <a:pt x="110" y="94"/>
                      <a:pt x="104" y="101"/>
                    </a:cubicBezTo>
                    <a:cubicBezTo>
                      <a:pt x="99" y="107"/>
                      <a:pt x="94" y="111"/>
                      <a:pt x="87" y="112"/>
                    </a:cubicBezTo>
                    <a:close/>
                    <a:moveTo>
                      <a:pt x="96" y="112"/>
                    </a:moveTo>
                    <a:cubicBezTo>
                      <a:pt x="97" y="111"/>
                      <a:pt x="98" y="111"/>
                      <a:pt x="98" y="110"/>
                    </a:cubicBezTo>
                    <a:cubicBezTo>
                      <a:pt x="103" y="116"/>
                      <a:pt x="106" y="124"/>
                      <a:pt x="106" y="132"/>
                    </a:cubicBezTo>
                    <a:cubicBezTo>
                      <a:pt x="105" y="132"/>
                      <a:pt x="105" y="132"/>
                      <a:pt x="104" y="132"/>
                    </a:cubicBezTo>
                    <a:cubicBezTo>
                      <a:pt x="105" y="124"/>
                      <a:pt x="102" y="117"/>
                      <a:pt x="96" y="112"/>
                    </a:cubicBezTo>
                    <a:close/>
                    <a:moveTo>
                      <a:pt x="86" y="144"/>
                    </a:moveTo>
                    <a:cubicBezTo>
                      <a:pt x="57" y="112"/>
                      <a:pt x="57" y="112"/>
                      <a:pt x="57" y="112"/>
                    </a:cubicBezTo>
                    <a:cubicBezTo>
                      <a:pt x="52" y="107"/>
                      <a:pt x="46" y="103"/>
                      <a:pt x="40" y="104"/>
                    </a:cubicBezTo>
                    <a:cubicBezTo>
                      <a:pt x="38" y="104"/>
                      <a:pt x="36" y="105"/>
                      <a:pt x="34" y="105"/>
                    </a:cubicBezTo>
                    <a:cubicBezTo>
                      <a:pt x="32" y="106"/>
                      <a:pt x="31" y="107"/>
                      <a:pt x="29" y="107"/>
                    </a:cubicBezTo>
                    <a:cubicBezTo>
                      <a:pt x="29" y="105"/>
                      <a:pt x="31" y="104"/>
                      <a:pt x="32" y="103"/>
                    </a:cubicBezTo>
                    <a:cubicBezTo>
                      <a:pt x="34" y="101"/>
                      <a:pt x="38" y="101"/>
                      <a:pt x="41" y="101"/>
                    </a:cubicBezTo>
                    <a:cubicBezTo>
                      <a:pt x="47" y="102"/>
                      <a:pt x="52" y="107"/>
                      <a:pt x="56" y="110"/>
                    </a:cubicBezTo>
                    <a:cubicBezTo>
                      <a:pt x="67" y="121"/>
                      <a:pt x="79" y="132"/>
                      <a:pt x="88" y="145"/>
                    </a:cubicBezTo>
                    <a:cubicBezTo>
                      <a:pt x="88" y="145"/>
                      <a:pt x="88" y="145"/>
                      <a:pt x="88" y="146"/>
                    </a:cubicBezTo>
                    <a:cubicBezTo>
                      <a:pt x="87" y="145"/>
                      <a:pt x="86" y="144"/>
                      <a:pt x="86" y="144"/>
                    </a:cubicBezTo>
                    <a:close/>
                    <a:moveTo>
                      <a:pt x="140" y="161"/>
                    </a:moveTo>
                    <a:cubicBezTo>
                      <a:pt x="138" y="171"/>
                      <a:pt x="136" y="174"/>
                      <a:pt x="132" y="179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25" y="184"/>
                      <a:pt x="118" y="187"/>
                      <a:pt x="110" y="187"/>
                    </a:cubicBezTo>
                    <a:cubicBezTo>
                      <a:pt x="107" y="187"/>
                      <a:pt x="105" y="188"/>
                      <a:pt x="103" y="187"/>
                    </a:cubicBezTo>
                    <a:cubicBezTo>
                      <a:pt x="101" y="186"/>
                      <a:pt x="98" y="185"/>
                      <a:pt x="96" y="183"/>
                    </a:cubicBezTo>
                    <a:cubicBezTo>
                      <a:pt x="90" y="177"/>
                      <a:pt x="86" y="169"/>
                      <a:pt x="86" y="160"/>
                    </a:cubicBezTo>
                    <a:cubicBezTo>
                      <a:pt x="87" y="152"/>
                      <a:pt x="91" y="143"/>
                      <a:pt x="98" y="138"/>
                    </a:cubicBezTo>
                    <a:cubicBezTo>
                      <a:pt x="103" y="135"/>
                      <a:pt x="108" y="134"/>
                      <a:pt x="114" y="134"/>
                    </a:cubicBezTo>
                    <a:cubicBezTo>
                      <a:pt x="118" y="134"/>
                      <a:pt x="122" y="135"/>
                      <a:pt x="126" y="137"/>
                    </a:cubicBezTo>
                    <a:cubicBezTo>
                      <a:pt x="135" y="142"/>
                      <a:pt x="141" y="152"/>
                      <a:pt x="140" y="1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6" name="Freeform 430"/>
              <p:cNvSpPr>
                <a:spLocks noEditPoints="1"/>
              </p:cNvSpPr>
              <p:nvPr/>
            </p:nvSpPr>
            <p:spPr>
              <a:xfrm>
                <a:off x="2893219" y="5900738"/>
                <a:ext cx="409575" cy="401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52">
                    <a:moveTo>
                      <a:pt x="31" y="0"/>
                    </a:moveTo>
                    <a:cubicBezTo>
                      <a:pt x="28" y="0"/>
                      <a:pt x="25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16" y="2"/>
                      <a:pt x="10" y="5"/>
                      <a:pt x="6" y="10"/>
                    </a:cubicBezTo>
                    <a:cubicBezTo>
                      <a:pt x="2" y="17"/>
                      <a:pt x="0" y="26"/>
                      <a:pt x="3" y="33"/>
                    </a:cubicBezTo>
                    <a:cubicBezTo>
                      <a:pt x="5" y="41"/>
                      <a:pt x="11" y="47"/>
                      <a:pt x="19" y="50"/>
                    </a:cubicBezTo>
                    <a:cubicBezTo>
                      <a:pt x="21" y="51"/>
                      <a:pt x="23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9" y="52"/>
                      <a:pt x="31" y="51"/>
                      <a:pt x="33" y="50"/>
                    </a:cubicBezTo>
                    <a:cubicBezTo>
                      <a:pt x="39" y="48"/>
                      <a:pt x="47" y="42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3"/>
                      <a:pt x="51" y="32"/>
                      <a:pt x="51" y="30"/>
                    </a:cubicBezTo>
                    <a:cubicBezTo>
                      <a:pt x="53" y="25"/>
                      <a:pt x="53" y="24"/>
                      <a:pt x="51" y="18"/>
                    </a:cubicBezTo>
                    <a:cubicBezTo>
                      <a:pt x="48" y="9"/>
                      <a:pt x="40" y="2"/>
                      <a:pt x="31" y="0"/>
                    </a:cubicBezTo>
                    <a:close/>
                    <a:moveTo>
                      <a:pt x="49" y="30"/>
                    </a:moveTo>
                    <a:cubicBezTo>
                      <a:pt x="48" y="31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5" y="40"/>
                      <a:pt x="38" y="45"/>
                      <a:pt x="32" y="48"/>
                    </a:cubicBezTo>
                    <a:cubicBezTo>
                      <a:pt x="30" y="48"/>
                      <a:pt x="28" y="49"/>
                      <a:pt x="26" y="49"/>
                    </a:cubicBezTo>
                    <a:cubicBezTo>
                      <a:pt x="26" y="49"/>
                      <a:pt x="25" y="49"/>
                      <a:pt x="25" y="49"/>
                    </a:cubicBezTo>
                    <a:cubicBezTo>
                      <a:pt x="28" y="48"/>
                      <a:pt x="30" y="45"/>
                      <a:pt x="32" y="42"/>
                    </a:cubicBezTo>
                    <a:cubicBezTo>
                      <a:pt x="36" y="33"/>
                      <a:pt x="41" y="24"/>
                      <a:pt x="45" y="15"/>
                    </a:cubicBezTo>
                    <a:cubicBezTo>
                      <a:pt x="45" y="14"/>
                      <a:pt x="44" y="13"/>
                      <a:pt x="44" y="14"/>
                    </a:cubicBezTo>
                    <a:cubicBezTo>
                      <a:pt x="40" y="19"/>
                      <a:pt x="38" y="25"/>
                      <a:pt x="35" y="30"/>
                    </a:cubicBezTo>
                    <a:cubicBezTo>
                      <a:pt x="32" y="35"/>
                      <a:pt x="28" y="48"/>
                      <a:pt x="20" y="46"/>
                    </a:cubicBezTo>
                    <a:cubicBezTo>
                      <a:pt x="20" y="46"/>
                      <a:pt x="19" y="47"/>
                      <a:pt x="19" y="48"/>
                    </a:cubicBezTo>
                    <a:cubicBezTo>
                      <a:pt x="18" y="47"/>
                      <a:pt x="17" y="46"/>
                      <a:pt x="16" y="46"/>
                    </a:cubicBezTo>
                    <a:cubicBezTo>
                      <a:pt x="22" y="42"/>
                      <a:pt x="26" y="36"/>
                      <a:pt x="29" y="30"/>
                    </a:cubicBezTo>
                    <a:cubicBezTo>
                      <a:pt x="31" y="28"/>
                      <a:pt x="33" y="25"/>
                      <a:pt x="34" y="21"/>
                    </a:cubicBezTo>
                    <a:cubicBezTo>
                      <a:pt x="35" y="19"/>
                      <a:pt x="36" y="11"/>
                      <a:pt x="38" y="10"/>
                    </a:cubicBezTo>
                    <a:cubicBezTo>
                      <a:pt x="46" y="6"/>
                      <a:pt x="29" y="3"/>
                      <a:pt x="34" y="9"/>
                    </a:cubicBezTo>
                    <a:cubicBezTo>
                      <a:pt x="37" y="13"/>
                      <a:pt x="29" y="26"/>
                      <a:pt x="27" y="29"/>
                    </a:cubicBezTo>
                    <a:cubicBezTo>
                      <a:pt x="23" y="35"/>
                      <a:pt x="19" y="39"/>
                      <a:pt x="14" y="44"/>
                    </a:cubicBezTo>
                    <a:cubicBezTo>
                      <a:pt x="10" y="41"/>
                      <a:pt x="7" y="37"/>
                      <a:pt x="6" y="33"/>
                    </a:cubicBezTo>
                    <a:cubicBezTo>
                      <a:pt x="3" y="26"/>
                      <a:pt x="5" y="18"/>
                      <a:pt x="9" y="12"/>
                    </a:cubicBezTo>
                    <a:cubicBezTo>
                      <a:pt x="12" y="8"/>
                      <a:pt x="16" y="5"/>
                      <a:pt x="21" y="4"/>
                    </a:cubicBezTo>
                    <a:cubicBezTo>
                      <a:pt x="19" y="7"/>
                      <a:pt x="18" y="11"/>
                      <a:pt x="17" y="14"/>
                    </a:cubicBezTo>
                    <a:cubicBezTo>
                      <a:pt x="14" y="19"/>
                      <a:pt x="11" y="24"/>
                      <a:pt x="7" y="28"/>
                    </a:cubicBezTo>
                    <a:cubicBezTo>
                      <a:pt x="6" y="29"/>
                      <a:pt x="7" y="30"/>
                      <a:pt x="8" y="29"/>
                    </a:cubicBezTo>
                    <a:cubicBezTo>
                      <a:pt x="15" y="23"/>
                      <a:pt x="21" y="13"/>
                      <a:pt x="23" y="3"/>
                    </a:cubicBezTo>
                    <a:cubicBezTo>
                      <a:pt x="24" y="3"/>
                      <a:pt x="26" y="3"/>
                      <a:pt x="27" y="3"/>
                    </a:cubicBezTo>
                    <a:cubicBezTo>
                      <a:pt x="28" y="3"/>
                      <a:pt x="30" y="3"/>
                      <a:pt x="31" y="3"/>
                    </a:cubicBezTo>
                    <a:cubicBezTo>
                      <a:pt x="39" y="4"/>
                      <a:pt x="46" y="11"/>
                      <a:pt x="48" y="19"/>
                    </a:cubicBezTo>
                    <a:cubicBezTo>
                      <a:pt x="50" y="25"/>
                      <a:pt x="50" y="25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7" name="Freeform 431"/>
              <p:cNvSpPr>
                <a:spLocks noEditPoints="1"/>
              </p:cNvSpPr>
              <p:nvPr/>
            </p:nvSpPr>
            <p:spPr>
              <a:xfrm>
                <a:off x="2661444" y="5338763"/>
                <a:ext cx="409575" cy="3778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49">
                    <a:moveTo>
                      <a:pt x="49" y="36"/>
                    </a:moveTo>
                    <a:cubicBezTo>
                      <a:pt x="53" y="27"/>
                      <a:pt x="52" y="17"/>
                      <a:pt x="46" y="10"/>
                    </a:cubicBezTo>
                    <a:cubicBezTo>
                      <a:pt x="42" y="4"/>
                      <a:pt x="34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5" y="0"/>
                      <a:pt x="0" y="8"/>
                      <a:pt x="0" y="23"/>
                    </a:cubicBezTo>
                    <a:cubicBezTo>
                      <a:pt x="0" y="27"/>
                      <a:pt x="1" y="32"/>
                      <a:pt x="3" y="36"/>
                    </a:cubicBezTo>
                    <a:cubicBezTo>
                      <a:pt x="7" y="42"/>
                      <a:pt x="12" y="46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1" y="49"/>
                      <a:pt x="23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35" y="49"/>
                      <a:pt x="44" y="44"/>
                      <a:pt x="49" y="36"/>
                    </a:cubicBezTo>
                    <a:close/>
                    <a:moveTo>
                      <a:pt x="6" y="35"/>
                    </a:moveTo>
                    <a:cubicBezTo>
                      <a:pt x="4" y="31"/>
                      <a:pt x="3" y="27"/>
                      <a:pt x="3" y="23"/>
                    </a:cubicBezTo>
                    <a:cubicBezTo>
                      <a:pt x="3" y="9"/>
                      <a:pt x="18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30" y="3"/>
                      <a:pt x="34" y="4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18"/>
                      <a:pt x="31" y="30"/>
                      <a:pt x="15" y="4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2"/>
                      <a:pt x="8" y="39"/>
                      <a:pt x="6" y="35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6" y="48"/>
                      <a:pt x="26" y="48"/>
                    </a:cubicBezTo>
                    <a:lnTo>
                      <a:pt x="26" y="47"/>
                    </a:lnTo>
                    <a:close/>
                    <a:moveTo>
                      <a:pt x="28" y="46"/>
                    </a:moveTo>
                    <a:cubicBezTo>
                      <a:pt x="29" y="45"/>
                      <a:pt x="31" y="44"/>
                      <a:pt x="33" y="41"/>
                    </a:cubicBezTo>
                    <a:cubicBezTo>
                      <a:pt x="39" y="35"/>
                      <a:pt x="44" y="27"/>
                      <a:pt x="48" y="19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1" y="26"/>
                      <a:pt x="37" y="33"/>
                      <a:pt x="31" y="40"/>
                    </a:cubicBezTo>
                    <a:cubicBezTo>
                      <a:pt x="27" y="44"/>
                      <a:pt x="23" y="46"/>
                      <a:pt x="19" y="45"/>
                    </a:cubicBezTo>
                    <a:cubicBezTo>
                      <a:pt x="19" y="45"/>
                      <a:pt x="18" y="45"/>
                      <a:pt x="18" y="45"/>
                    </a:cubicBezTo>
                    <a:cubicBezTo>
                      <a:pt x="33" y="32"/>
                      <a:pt x="40" y="20"/>
                      <a:pt x="40" y="8"/>
                    </a:cubicBezTo>
                    <a:cubicBezTo>
                      <a:pt x="41" y="9"/>
                      <a:pt x="43" y="10"/>
                      <a:pt x="44" y="12"/>
                    </a:cubicBezTo>
                    <a:cubicBezTo>
                      <a:pt x="49" y="18"/>
                      <a:pt x="50" y="27"/>
                      <a:pt x="46" y="34"/>
                    </a:cubicBezTo>
                    <a:cubicBezTo>
                      <a:pt x="42" y="41"/>
                      <a:pt x="35" y="46"/>
                      <a:pt x="2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8" name="Rectangle 432"/>
              <p:cNvSpPr/>
              <p:nvPr/>
            </p:nvSpPr>
            <p:spPr>
              <a:xfrm>
                <a:off x="2809081" y="5276850"/>
                <a:ext cx="22225" cy="142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 anchorCtr="0"/>
              <a:lstStyle/>
              <a:p>
                <a:pPr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9809" name="Freeform 433"/>
              <p:cNvSpPr>
                <a:spLocks noEditPoints="1"/>
              </p:cNvSpPr>
              <p:nvPr/>
            </p:nvSpPr>
            <p:spPr>
              <a:xfrm>
                <a:off x="2731294" y="5384800"/>
                <a:ext cx="139700" cy="1841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4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3"/>
                      <a:pt x="12" y="4"/>
                      <a:pt x="10" y="5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2" y="13"/>
                      <a:pt x="0" y="18"/>
                      <a:pt x="2" y="2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0" y="16"/>
                      <a:pt x="14" y="8"/>
                      <a:pt x="18" y="1"/>
                    </a:cubicBezTo>
                    <a:lnTo>
                      <a:pt x="16" y="0"/>
                    </a:lnTo>
                    <a:close/>
                    <a:moveTo>
                      <a:pt x="5" y="17"/>
                    </a:moveTo>
                    <a:cubicBezTo>
                      <a:pt x="5" y="15"/>
                      <a:pt x="7" y="12"/>
                      <a:pt x="9" y="10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9" y="12"/>
                      <a:pt x="7" y="15"/>
                      <a:pt x="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0" name="Freeform 483"/>
              <p:cNvSpPr>
                <a:spLocks noEditPoints="1"/>
              </p:cNvSpPr>
              <p:nvPr/>
            </p:nvSpPr>
            <p:spPr>
              <a:xfrm>
                <a:off x="494506" y="0"/>
                <a:ext cx="625475" cy="809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1" h="105">
                    <a:moveTo>
                      <a:pt x="80" y="26"/>
                    </a:moveTo>
                    <a:cubicBezTo>
                      <a:pt x="79" y="21"/>
                      <a:pt x="77" y="17"/>
                      <a:pt x="73" y="14"/>
                    </a:cubicBezTo>
                    <a:cubicBezTo>
                      <a:pt x="70" y="13"/>
                      <a:pt x="67" y="12"/>
                      <a:pt x="64" y="11"/>
                    </a:cubicBezTo>
                    <a:cubicBezTo>
                      <a:pt x="58" y="9"/>
                      <a:pt x="55" y="5"/>
                      <a:pt x="51" y="0"/>
                    </a:cubicBezTo>
                    <a:cubicBezTo>
                      <a:pt x="46" y="23"/>
                      <a:pt x="40" y="57"/>
                      <a:pt x="35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66"/>
                      <a:pt x="15" y="67"/>
                      <a:pt x="9" y="71"/>
                    </a:cubicBezTo>
                    <a:cubicBezTo>
                      <a:pt x="3" y="75"/>
                      <a:pt x="0" y="80"/>
                      <a:pt x="0" y="86"/>
                    </a:cubicBezTo>
                    <a:cubicBezTo>
                      <a:pt x="0" y="92"/>
                      <a:pt x="2" y="97"/>
                      <a:pt x="5" y="100"/>
                    </a:cubicBezTo>
                    <a:cubicBezTo>
                      <a:pt x="9" y="105"/>
                      <a:pt x="18" y="105"/>
                      <a:pt x="24" y="103"/>
                    </a:cubicBezTo>
                    <a:cubicBezTo>
                      <a:pt x="30" y="101"/>
                      <a:pt x="34" y="95"/>
                      <a:pt x="36" y="89"/>
                    </a:cubicBezTo>
                    <a:cubicBezTo>
                      <a:pt x="38" y="83"/>
                      <a:pt x="39" y="77"/>
                      <a:pt x="40" y="70"/>
                    </a:cubicBezTo>
                    <a:cubicBezTo>
                      <a:pt x="43" y="56"/>
                      <a:pt x="48" y="34"/>
                      <a:pt x="51" y="19"/>
                    </a:cubicBezTo>
                    <a:cubicBezTo>
                      <a:pt x="54" y="23"/>
                      <a:pt x="61" y="24"/>
                      <a:pt x="66" y="26"/>
                    </a:cubicBezTo>
                    <a:cubicBezTo>
                      <a:pt x="73" y="28"/>
                      <a:pt x="78" y="34"/>
                      <a:pt x="79" y="40"/>
                    </a:cubicBezTo>
                    <a:cubicBezTo>
                      <a:pt x="80" y="36"/>
                      <a:pt x="81" y="31"/>
                      <a:pt x="80" y="26"/>
                    </a:cubicBezTo>
                    <a:close/>
                    <a:moveTo>
                      <a:pt x="28" y="78"/>
                    </a:moveTo>
                    <a:cubicBezTo>
                      <a:pt x="27" y="79"/>
                      <a:pt x="26" y="79"/>
                      <a:pt x="26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3" y="78"/>
                      <a:pt x="22" y="76"/>
                      <a:pt x="20" y="76"/>
                    </a:cubicBezTo>
                    <a:cubicBezTo>
                      <a:pt x="20" y="75"/>
                      <a:pt x="21" y="74"/>
                      <a:pt x="22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5" y="73"/>
                      <a:pt x="27" y="74"/>
                      <a:pt x="28" y="77"/>
                    </a:cubicBezTo>
                    <a:cubicBezTo>
                      <a:pt x="28" y="77"/>
                      <a:pt x="29" y="78"/>
                      <a:pt x="28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1" name="Freeform 502"/>
              <p:cNvSpPr>
                <a:spLocks noEditPoints="1"/>
              </p:cNvSpPr>
              <p:nvPr/>
            </p:nvSpPr>
            <p:spPr>
              <a:xfrm>
                <a:off x="3904456" y="1673225"/>
                <a:ext cx="1263650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57">
                    <a:moveTo>
                      <a:pt x="160" y="71"/>
                    </a:moveTo>
                    <a:cubicBezTo>
                      <a:pt x="154" y="32"/>
                      <a:pt x="114" y="0"/>
                      <a:pt x="73" y="6"/>
                    </a:cubicBezTo>
                    <a:cubicBezTo>
                      <a:pt x="32" y="11"/>
                      <a:pt x="0" y="44"/>
                      <a:pt x="5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92"/>
                      <a:pt x="7" y="97"/>
                      <a:pt x="9" y="103"/>
                    </a:cubicBezTo>
                    <a:cubicBezTo>
                      <a:pt x="18" y="130"/>
                      <a:pt x="38" y="149"/>
                      <a:pt x="66" y="155"/>
                    </a:cubicBezTo>
                    <a:cubicBezTo>
                      <a:pt x="66" y="156"/>
                      <a:pt x="67" y="156"/>
                      <a:pt x="68" y="155"/>
                    </a:cubicBezTo>
                    <a:cubicBezTo>
                      <a:pt x="74" y="157"/>
                      <a:pt x="81" y="157"/>
                      <a:pt x="88" y="157"/>
                    </a:cubicBezTo>
                    <a:cubicBezTo>
                      <a:pt x="100" y="156"/>
                      <a:pt x="112" y="152"/>
                      <a:pt x="123" y="145"/>
                    </a:cubicBezTo>
                    <a:cubicBezTo>
                      <a:pt x="123" y="145"/>
                      <a:pt x="123" y="145"/>
                      <a:pt x="124" y="145"/>
                    </a:cubicBezTo>
                    <a:cubicBezTo>
                      <a:pt x="124" y="145"/>
                      <a:pt x="124" y="145"/>
                      <a:pt x="124" y="145"/>
                    </a:cubicBezTo>
                    <a:cubicBezTo>
                      <a:pt x="149" y="129"/>
                      <a:pt x="164" y="102"/>
                      <a:pt x="160" y="71"/>
                    </a:cubicBezTo>
                    <a:close/>
                    <a:moveTo>
                      <a:pt x="88" y="155"/>
                    </a:moveTo>
                    <a:cubicBezTo>
                      <a:pt x="80" y="155"/>
                      <a:pt x="74" y="155"/>
                      <a:pt x="67" y="153"/>
                    </a:cubicBezTo>
                    <a:cubicBezTo>
                      <a:pt x="67" y="149"/>
                      <a:pt x="67" y="145"/>
                      <a:pt x="67" y="141"/>
                    </a:cubicBezTo>
                    <a:cubicBezTo>
                      <a:pt x="67" y="141"/>
                      <a:pt x="67" y="141"/>
                      <a:pt x="67" y="141"/>
                    </a:cubicBezTo>
                    <a:cubicBezTo>
                      <a:pt x="76" y="136"/>
                      <a:pt x="86" y="131"/>
                      <a:pt x="95" y="127"/>
                    </a:cubicBezTo>
                    <a:cubicBezTo>
                      <a:pt x="95" y="127"/>
                      <a:pt x="96" y="126"/>
                      <a:pt x="96" y="126"/>
                    </a:cubicBezTo>
                    <a:cubicBezTo>
                      <a:pt x="104" y="130"/>
                      <a:pt x="114" y="135"/>
                      <a:pt x="124" y="134"/>
                    </a:cubicBezTo>
                    <a:cubicBezTo>
                      <a:pt x="123" y="137"/>
                      <a:pt x="122" y="140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2" y="149"/>
                      <a:pt x="100" y="154"/>
                      <a:pt x="88" y="155"/>
                    </a:cubicBezTo>
                    <a:close/>
                    <a:moveTo>
                      <a:pt x="28" y="113"/>
                    </a:moveTo>
                    <a:cubicBezTo>
                      <a:pt x="24" y="112"/>
                      <a:pt x="20" y="111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6" y="105"/>
                      <a:pt x="16" y="103"/>
                      <a:pt x="14" y="99"/>
                    </a:cubicBezTo>
                    <a:cubicBezTo>
                      <a:pt x="12" y="93"/>
                      <a:pt x="10" y="87"/>
                      <a:pt x="8" y="82"/>
                    </a:cubicBezTo>
                    <a:cubicBezTo>
                      <a:pt x="8" y="81"/>
                      <a:pt x="8" y="80"/>
                      <a:pt x="8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11" y="69"/>
                      <a:pt x="13" y="66"/>
                    </a:cubicBezTo>
                    <a:cubicBezTo>
                      <a:pt x="16" y="61"/>
                      <a:pt x="20" y="58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31" y="54"/>
                      <a:pt x="39" y="55"/>
                      <a:pt x="46" y="56"/>
                    </a:cubicBezTo>
                    <a:cubicBezTo>
                      <a:pt x="47" y="62"/>
                      <a:pt x="49" y="68"/>
                      <a:pt x="51" y="74"/>
                    </a:cubicBezTo>
                    <a:cubicBezTo>
                      <a:pt x="51" y="76"/>
                      <a:pt x="52" y="78"/>
                      <a:pt x="53" y="80"/>
                    </a:cubicBezTo>
                    <a:cubicBezTo>
                      <a:pt x="53" y="82"/>
                      <a:pt x="54" y="84"/>
                      <a:pt x="55" y="85"/>
                    </a:cubicBezTo>
                    <a:cubicBezTo>
                      <a:pt x="55" y="87"/>
                      <a:pt x="56" y="89"/>
                      <a:pt x="58" y="90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1"/>
                    </a:cubicBezTo>
                    <a:cubicBezTo>
                      <a:pt x="55" y="92"/>
                      <a:pt x="54" y="95"/>
                      <a:pt x="53" y="97"/>
                    </a:cubicBezTo>
                    <a:cubicBezTo>
                      <a:pt x="50" y="102"/>
                      <a:pt x="46" y="107"/>
                      <a:pt x="43" y="112"/>
                    </a:cubicBezTo>
                    <a:cubicBezTo>
                      <a:pt x="43" y="112"/>
                      <a:pt x="43" y="112"/>
                      <a:pt x="42" y="112"/>
                    </a:cubicBezTo>
                    <a:cubicBezTo>
                      <a:pt x="38" y="113"/>
                      <a:pt x="33" y="114"/>
                      <a:pt x="28" y="113"/>
                    </a:cubicBezTo>
                    <a:close/>
                    <a:moveTo>
                      <a:pt x="146" y="106"/>
                    </a:moveTo>
                    <a:cubicBezTo>
                      <a:pt x="141" y="116"/>
                      <a:pt x="135" y="122"/>
                      <a:pt x="127" y="129"/>
                    </a:cubicBezTo>
                    <a:cubicBezTo>
                      <a:pt x="126" y="130"/>
                      <a:pt x="125" y="131"/>
                      <a:pt x="125" y="132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19" y="131"/>
                      <a:pt x="114" y="130"/>
                      <a:pt x="109" y="129"/>
                    </a:cubicBezTo>
                    <a:cubicBezTo>
                      <a:pt x="105" y="128"/>
                      <a:pt x="100" y="126"/>
                      <a:pt x="96" y="125"/>
                    </a:cubicBezTo>
                    <a:cubicBezTo>
                      <a:pt x="94" y="115"/>
                      <a:pt x="93" y="105"/>
                      <a:pt x="92" y="95"/>
                    </a:cubicBezTo>
                    <a:cubicBezTo>
                      <a:pt x="92" y="95"/>
                      <a:pt x="92" y="95"/>
                      <a:pt x="92" y="94"/>
                    </a:cubicBezTo>
                    <a:cubicBezTo>
                      <a:pt x="93" y="94"/>
                      <a:pt x="93" y="92"/>
                      <a:pt x="94" y="92"/>
                    </a:cubicBezTo>
                    <a:cubicBezTo>
                      <a:pt x="97" y="89"/>
                      <a:pt x="99" y="86"/>
                      <a:pt x="102" y="84"/>
                    </a:cubicBezTo>
                    <a:cubicBezTo>
                      <a:pt x="106" y="79"/>
                      <a:pt x="111" y="74"/>
                      <a:pt x="115" y="68"/>
                    </a:cubicBezTo>
                    <a:cubicBezTo>
                      <a:pt x="117" y="70"/>
                      <a:pt x="121" y="71"/>
                      <a:pt x="123" y="71"/>
                    </a:cubicBezTo>
                    <a:cubicBezTo>
                      <a:pt x="128" y="73"/>
                      <a:pt x="134" y="74"/>
                      <a:pt x="140" y="75"/>
                    </a:cubicBezTo>
                    <a:cubicBezTo>
                      <a:pt x="146" y="84"/>
                      <a:pt x="145" y="96"/>
                      <a:pt x="147" y="106"/>
                    </a:cubicBezTo>
                    <a:cubicBezTo>
                      <a:pt x="147" y="106"/>
                      <a:pt x="146" y="106"/>
                      <a:pt x="146" y="106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7" y="47"/>
                      <a:pt x="110" y="53"/>
                      <a:pt x="112" y="59"/>
                    </a:cubicBezTo>
                    <a:cubicBezTo>
                      <a:pt x="112" y="61"/>
                      <a:pt x="113" y="65"/>
                      <a:pt x="114" y="68"/>
                    </a:cubicBezTo>
                    <a:cubicBezTo>
                      <a:pt x="107" y="77"/>
                      <a:pt x="98" y="85"/>
                      <a:pt x="89" y="93"/>
                    </a:cubicBezTo>
                    <a:cubicBezTo>
                      <a:pt x="85" y="91"/>
                      <a:pt x="80" y="90"/>
                      <a:pt x="75" y="90"/>
                    </a:cubicBezTo>
                    <a:cubicBezTo>
                      <a:pt x="72" y="90"/>
                      <a:pt x="63" y="88"/>
                      <a:pt x="59" y="89"/>
                    </a:cubicBezTo>
                    <a:cubicBezTo>
                      <a:pt x="59" y="89"/>
                      <a:pt x="58" y="88"/>
                      <a:pt x="58" y="87"/>
                    </a:cubicBezTo>
                    <a:cubicBezTo>
                      <a:pt x="56" y="83"/>
                      <a:pt x="54" y="79"/>
                      <a:pt x="53" y="75"/>
                    </a:cubicBezTo>
                    <a:cubicBezTo>
                      <a:pt x="50" y="68"/>
                      <a:pt x="49" y="62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0" y="51"/>
                      <a:pt x="53" y="47"/>
                      <a:pt x="57" y="43"/>
                    </a:cubicBezTo>
                    <a:cubicBezTo>
                      <a:pt x="61" y="39"/>
                      <a:pt x="66" y="36"/>
                      <a:pt x="69" y="32"/>
                    </a:cubicBezTo>
                    <a:cubicBezTo>
                      <a:pt x="81" y="33"/>
                      <a:pt x="93" y="37"/>
                      <a:pt x="104" y="41"/>
                    </a:cubicBezTo>
                    <a:close/>
                    <a:moveTo>
                      <a:pt x="152" y="110"/>
                    </a:moveTo>
                    <a:cubicBezTo>
                      <a:pt x="151" y="109"/>
                      <a:pt x="149" y="108"/>
                      <a:pt x="148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9" y="95"/>
                      <a:pt x="144" y="84"/>
                      <a:pt x="142" y="74"/>
                    </a:cubicBezTo>
                    <a:cubicBezTo>
                      <a:pt x="144" y="69"/>
                      <a:pt x="149" y="60"/>
                      <a:pt x="149" y="54"/>
                    </a:cubicBezTo>
                    <a:cubicBezTo>
                      <a:pt x="151" y="55"/>
                      <a:pt x="152" y="56"/>
                      <a:pt x="153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5" y="61"/>
                      <a:pt x="156" y="64"/>
                      <a:pt x="157" y="67"/>
                    </a:cubicBezTo>
                    <a:cubicBezTo>
                      <a:pt x="160" y="82"/>
                      <a:pt x="158" y="97"/>
                      <a:pt x="152" y="110"/>
                    </a:cubicBezTo>
                    <a:close/>
                    <a:moveTo>
                      <a:pt x="153" y="54"/>
                    </a:moveTo>
                    <a:cubicBezTo>
                      <a:pt x="151" y="53"/>
                      <a:pt x="150" y="53"/>
                      <a:pt x="149" y="53"/>
                    </a:cubicBezTo>
                    <a:cubicBezTo>
                      <a:pt x="148" y="50"/>
                      <a:pt x="143" y="46"/>
                      <a:pt x="141" y="43"/>
                    </a:cubicBezTo>
                    <a:cubicBezTo>
                      <a:pt x="137" y="39"/>
                      <a:pt x="134" y="36"/>
                      <a:pt x="130" y="32"/>
                    </a:cubicBezTo>
                    <a:cubicBezTo>
                      <a:pt x="129" y="30"/>
                      <a:pt x="127" y="26"/>
                      <a:pt x="124" y="26"/>
                    </a:cubicBezTo>
                    <a:cubicBezTo>
                      <a:pt x="124" y="26"/>
                      <a:pt x="124" y="26"/>
                      <a:pt x="124" y="25"/>
                    </a:cubicBezTo>
                    <a:cubicBezTo>
                      <a:pt x="122" y="23"/>
                      <a:pt x="121" y="22"/>
                      <a:pt x="119" y="20"/>
                    </a:cubicBezTo>
                    <a:cubicBezTo>
                      <a:pt x="118" y="18"/>
                      <a:pt x="116" y="16"/>
                      <a:pt x="114" y="15"/>
                    </a:cubicBezTo>
                    <a:cubicBezTo>
                      <a:pt x="131" y="23"/>
                      <a:pt x="145" y="37"/>
                      <a:pt x="153" y="54"/>
                    </a:cubicBezTo>
                    <a:close/>
                    <a:moveTo>
                      <a:pt x="110" y="13"/>
                    </a:moveTo>
                    <a:cubicBezTo>
                      <a:pt x="113" y="16"/>
                      <a:pt x="116" y="18"/>
                      <a:pt x="118" y="22"/>
                    </a:cubicBezTo>
                    <a:cubicBezTo>
                      <a:pt x="119" y="23"/>
                      <a:pt x="120" y="25"/>
                      <a:pt x="121" y="26"/>
                    </a:cubicBezTo>
                    <a:cubicBezTo>
                      <a:pt x="119" y="27"/>
                      <a:pt x="117" y="30"/>
                      <a:pt x="116" y="31"/>
                    </a:cubicBezTo>
                    <a:cubicBezTo>
                      <a:pt x="112" y="33"/>
                      <a:pt x="108" y="36"/>
                      <a:pt x="105" y="38"/>
                    </a:cubicBezTo>
                    <a:cubicBezTo>
                      <a:pt x="98" y="36"/>
                      <a:pt x="92" y="34"/>
                      <a:pt x="85" y="33"/>
                    </a:cubicBezTo>
                    <a:cubicBezTo>
                      <a:pt x="80" y="32"/>
                      <a:pt x="75" y="30"/>
                      <a:pt x="70" y="31"/>
                    </a:cubicBezTo>
                    <a:cubicBezTo>
                      <a:pt x="70" y="31"/>
                      <a:pt x="70" y="30"/>
                      <a:pt x="70" y="30"/>
                    </a:cubicBezTo>
                    <a:cubicBezTo>
                      <a:pt x="67" y="25"/>
                      <a:pt x="62" y="20"/>
                      <a:pt x="59" y="16"/>
                    </a:cubicBezTo>
                    <a:cubicBezTo>
                      <a:pt x="61" y="14"/>
                      <a:pt x="64" y="13"/>
                      <a:pt x="67" y="12"/>
                    </a:cubicBezTo>
                    <a:cubicBezTo>
                      <a:pt x="72" y="10"/>
                      <a:pt x="76" y="8"/>
                      <a:pt x="81" y="8"/>
                    </a:cubicBezTo>
                    <a:cubicBezTo>
                      <a:pt x="91" y="7"/>
                      <a:pt x="101" y="9"/>
                      <a:pt x="110" y="13"/>
                    </a:cubicBezTo>
                    <a:close/>
                    <a:moveTo>
                      <a:pt x="71" y="9"/>
                    </a:moveTo>
                    <a:cubicBezTo>
                      <a:pt x="68" y="9"/>
                      <a:pt x="66" y="10"/>
                      <a:pt x="64" y="11"/>
                    </a:cubicBezTo>
                    <a:cubicBezTo>
                      <a:pt x="62" y="12"/>
                      <a:pt x="59" y="13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9" y="20"/>
                      <a:pt x="41" y="23"/>
                      <a:pt x="32" y="26"/>
                    </a:cubicBezTo>
                    <a:cubicBezTo>
                      <a:pt x="41" y="19"/>
                      <a:pt x="52" y="13"/>
                      <a:pt x="64" y="10"/>
                    </a:cubicBezTo>
                    <a:cubicBezTo>
                      <a:pt x="66" y="9"/>
                      <a:pt x="69" y="9"/>
                      <a:pt x="71" y="9"/>
                    </a:cubicBezTo>
                    <a:close/>
                    <a:moveTo>
                      <a:pt x="29" y="29"/>
                    </a:moveTo>
                    <a:cubicBezTo>
                      <a:pt x="26" y="37"/>
                      <a:pt x="25" y="45"/>
                      <a:pt x="24" y="53"/>
                    </a:cubicBezTo>
                    <a:cubicBezTo>
                      <a:pt x="24" y="53"/>
                      <a:pt x="24" y="53"/>
                      <a:pt x="23" y="53"/>
                    </a:cubicBezTo>
                    <a:cubicBezTo>
                      <a:pt x="19" y="55"/>
                      <a:pt x="15" y="60"/>
                      <a:pt x="12" y="64"/>
                    </a:cubicBezTo>
                    <a:cubicBezTo>
                      <a:pt x="11" y="67"/>
                      <a:pt x="9" y="70"/>
                      <a:pt x="8" y="73"/>
                    </a:cubicBezTo>
                    <a:cubicBezTo>
                      <a:pt x="8" y="75"/>
                      <a:pt x="8" y="77"/>
                      <a:pt x="7" y="78"/>
                    </a:cubicBezTo>
                    <a:cubicBezTo>
                      <a:pt x="7" y="59"/>
                      <a:pt x="15" y="42"/>
                      <a:pt x="29" y="29"/>
                    </a:cubicBezTo>
                    <a:close/>
                    <a:moveTo>
                      <a:pt x="18" y="117"/>
                    </a:move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4"/>
                      <a:pt x="18" y="111"/>
                      <a:pt x="17" y="109"/>
                    </a:cubicBezTo>
                    <a:cubicBezTo>
                      <a:pt x="23" y="116"/>
                      <a:pt x="35" y="117"/>
                      <a:pt x="43" y="114"/>
                    </a:cubicBezTo>
                    <a:cubicBezTo>
                      <a:pt x="46" y="119"/>
                      <a:pt x="48" y="124"/>
                      <a:pt x="52" y="128"/>
                    </a:cubicBezTo>
                    <a:cubicBezTo>
                      <a:pt x="57" y="132"/>
                      <a:pt x="62" y="135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5"/>
                      <a:pt x="65" y="149"/>
                      <a:pt x="65" y="153"/>
                    </a:cubicBezTo>
                    <a:cubicBezTo>
                      <a:pt x="45" y="148"/>
                      <a:pt x="28" y="135"/>
                      <a:pt x="18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2" name="Freeform 529"/>
              <p:cNvSpPr>
                <a:spLocks noEditPoints="1"/>
              </p:cNvSpPr>
              <p:nvPr/>
            </p:nvSpPr>
            <p:spPr>
              <a:xfrm>
                <a:off x="1312069" y="5407025"/>
                <a:ext cx="755650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07">
                    <a:moveTo>
                      <a:pt x="94" y="6"/>
                    </a:moveTo>
                    <a:cubicBezTo>
                      <a:pt x="88" y="0"/>
                      <a:pt x="67" y="2"/>
                      <a:pt x="59" y="2"/>
                    </a:cubicBezTo>
                    <a:cubicBezTo>
                      <a:pt x="45" y="3"/>
                      <a:pt x="31" y="4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9" y="30"/>
                      <a:pt x="4" y="57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1" y="91"/>
                      <a:pt x="0" y="99"/>
                      <a:pt x="11" y="102"/>
                    </a:cubicBezTo>
                    <a:cubicBezTo>
                      <a:pt x="20" y="106"/>
                      <a:pt x="36" y="105"/>
                      <a:pt x="46" y="105"/>
                    </a:cubicBezTo>
                    <a:cubicBezTo>
                      <a:pt x="61" y="106"/>
                      <a:pt x="75" y="106"/>
                      <a:pt x="89" y="107"/>
                    </a:cubicBezTo>
                    <a:cubicBezTo>
                      <a:pt x="90" y="107"/>
                      <a:pt x="91" y="105"/>
                      <a:pt x="90" y="104"/>
                    </a:cubicBezTo>
                    <a:cubicBezTo>
                      <a:pt x="89" y="103"/>
                      <a:pt x="88" y="103"/>
                      <a:pt x="86" y="102"/>
                    </a:cubicBezTo>
                    <a:cubicBezTo>
                      <a:pt x="88" y="99"/>
                      <a:pt x="88" y="95"/>
                      <a:pt x="88" y="91"/>
                    </a:cubicBezTo>
                    <a:cubicBezTo>
                      <a:pt x="88" y="90"/>
                      <a:pt x="88" y="89"/>
                      <a:pt x="89" y="88"/>
                    </a:cubicBezTo>
                    <a:cubicBezTo>
                      <a:pt x="89" y="87"/>
                      <a:pt x="90" y="86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1" y="84"/>
                      <a:pt x="90" y="83"/>
                    </a:cubicBezTo>
                    <a:cubicBezTo>
                      <a:pt x="91" y="83"/>
                      <a:pt x="92" y="83"/>
                      <a:pt x="93" y="83"/>
                    </a:cubicBezTo>
                    <a:cubicBezTo>
                      <a:pt x="93" y="83"/>
                      <a:pt x="94" y="83"/>
                      <a:pt x="94" y="83"/>
                    </a:cubicBezTo>
                    <a:cubicBezTo>
                      <a:pt x="94" y="65"/>
                      <a:pt x="95" y="47"/>
                      <a:pt x="95" y="29"/>
                    </a:cubicBezTo>
                    <a:cubicBezTo>
                      <a:pt x="95" y="24"/>
                      <a:pt x="98" y="10"/>
                      <a:pt x="94" y="6"/>
                    </a:cubicBezTo>
                    <a:close/>
                    <a:moveTo>
                      <a:pt x="13" y="89"/>
                    </a:moveTo>
                    <a:cubicBezTo>
                      <a:pt x="37" y="90"/>
                      <a:pt x="62" y="89"/>
                      <a:pt x="86" y="91"/>
                    </a:cubicBezTo>
                    <a:cubicBezTo>
                      <a:pt x="86" y="91"/>
                      <a:pt x="86" y="92"/>
                      <a:pt x="86" y="93"/>
                    </a:cubicBezTo>
                    <a:cubicBezTo>
                      <a:pt x="86" y="93"/>
                      <a:pt x="86" y="94"/>
                      <a:pt x="86" y="94"/>
                    </a:cubicBezTo>
                    <a:cubicBezTo>
                      <a:pt x="75" y="93"/>
                      <a:pt x="64" y="94"/>
                      <a:pt x="53" y="93"/>
                    </a:cubicBezTo>
                    <a:cubicBezTo>
                      <a:pt x="40" y="92"/>
                      <a:pt x="26" y="90"/>
                      <a:pt x="13" y="90"/>
                    </a:cubicBezTo>
                    <a:cubicBezTo>
                      <a:pt x="13" y="90"/>
                      <a:pt x="13" y="89"/>
                      <a:pt x="13" y="89"/>
                    </a:cubicBezTo>
                    <a:close/>
                    <a:moveTo>
                      <a:pt x="86" y="90"/>
                    </a:moveTo>
                    <a:cubicBezTo>
                      <a:pt x="62" y="87"/>
                      <a:pt x="38" y="87"/>
                      <a:pt x="14" y="88"/>
                    </a:cubicBezTo>
                    <a:cubicBezTo>
                      <a:pt x="14" y="88"/>
                      <a:pt x="14" y="87"/>
                      <a:pt x="14" y="87"/>
                    </a:cubicBezTo>
                    <a:cubicBezTo>
                      <a:pt x="38" y="86"/>
                      <a:pt x="62" y="87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6" y="89"/>
                      <a:pt x="86" y="89"/>
                      <a:pt x="86" y="90"/>
                    </a:cubicBezTo>
                    <a:cubicBezTo>
                      <a:pt x="86" y="90"/>
                      <a:pt x="86" y="90"/>
                      <a:pt x="86" y="90"/>
                    </a:cubicBezTo>
                    <a:close/>
                    <a:moveTo>
                      <a:pt x="50" y="103"/>
                    </a:moveTo>
                    <a:cubicBezTo>
                      <a:pt x="40" y="102"/>
                      <a:pt x="28" y="103"/>
                      <a:pt x="18" y="100"/>
                    </a:cubicBezTo>
                    <a:cubicBezTo>
                      <a:pt x="17" y="100"/>
                      <a:pt x="16" y="100"/>
                      <a:pt x="15" y="100"/>
                    </a:cubicBezTo>
                    <a:cubicBezTo>
                      <a:pt x="20" y="101"/>
                      <a:pt x="26" y="100"/>
                      <a:pt x="30" y="101"/>
                    </a:cubicBezTo>
                    <a:cubicBezTo>
                      <a:pt x="40" y="102"/>
                      <a:pt x="51" y="103"/>
                      <a:pt x="61" y="103"/>
                    </a:cubicBezTo>
                    <a:cubicBezTo>
                      <a:pt x="68" y="103"/>
                      <a:pt x="77" y="105"/>
                      <a:pt x="83" y="104"/>
                    </a:cubicBezTo>
                    <a:cubicBezTo>
                      <a:pt x="72" y="105"/>
                      <a:pt x="61" y="104"/>
                      <a:pt x="50" y="103"/>
                    </a:cubicBezTo>
                    <a:close/>
                    <a:moveTo>
                      <a:pt x="64" y="101"/>
                    </a:moveTo>
                    <a:cubicBezTo>
                      <a:pt x="53" y="100"/>
                      <a:pt x="32" y="102"/>
                      <a:pt x="21" y="98"/>
                    </a:cubicBezTo>
                    <a:cubicBezTo>
                      <a:pt x="16" y="98"/>
                      <a:pt x="13" y="97"/>
                      <a:pt x="13" y="94"/>
                    </a:cubicBezTo>
                    <a:cubicBezTo>
                      <a:pt x="35" y="97"/>
                      <a:pt x="59" y="100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59" y="96"/>
                      <a:pt x="36" y="94"/>
                      <a:pt x="13" y="93"/>
                    </a:cubicBezTo>
                    <a:cubicBezTo>
                      <a:pt x="13" y="92"/>
                      <a:pt x="13" y="92"/>
                      <a:pt x="13" y="91"/>
                    </a:cubicBezTo>
                    <a:cubicBezTo>
                      <a:pt x="37" y="92"/>
                      <a:pt x="62" y="96"/>
                      <a:pt x="86" y="95"/>
                    </a:cubicBezTo>
                    <a:cubicBezTo>
                      <a:pt x="86" y="97"/>
                      <a:pt x="85" y="99"/>
                      <a:pt x="85" y="102"/>
                    </a:cubicBezTo>
                    <a:cubicBezTo>
                      <a:pt x="79" y="100"/>
                      <a:pt x="70" y="101"/>
                      <a:pt x="64" y="101"/>
                    </a:cubicBezTo>
                    <a:close/>
                    <a:moveTo>
                      <a:pt x="87" y="87"/>
                    </a:moveTo>
                    <a:cubicBezTo>
                      <a:pt x="87" y="87"/>
                      <a:pt x="87" y="87"/>
                      <a:pt x="87" y="87"/>
                    </a:cubicBezTo>
                    <a:cubicBezTo>
                      <a:pt x="63" y="84"/>
                      <a:pt x="38" y="85"/>
                      <a:pt x="14" y="86"/>
                    </a:cubicBezTo>
                    <a:cubicBezTo>
                      <a:pt x="14" y="85"/>
                      <a:pt x="14" y="85"/>
                      <a:pt x="15" y="85"/>
                    </a:cubicBezTo>
                    <a:cubicBezTo>
                      <a:pt x="17" y="85"/>
                      <a:pt x="19" y="84"/>
                      <a:pt x="21" y="84"/>
                    </a:cubicBezTo>
                    <a:cubicBezTo>
                      <a:pt x="28" y="82"/>
                      <a:pt x="40" y="83"/>
                      <a:pt x="47" y="83"/>
                    </a:cubicBezTo>
                    <a:cubicBezTo>
                      <a:pt x="61" y="83"/>
                      <a:pt x="74" y="83"/>
                      <a:pt x="87" y="83"/>
                    </a:cubicBezTo>
                    <a:cubicBezTo>
                      <a:pt x="87" y="83"/>
                      <a:pt x="88" y="84"/>
                      <a:pt x="88" y="84"/>
                    </a:cubicBezTo>
                    <a:cubicBezTo>
                      <a:pt x="87" y="84"/>
                      <a:pt x="87" y="85"/>
                      <a:pt x="88" y="85"/>
                    </a:cubicBezTo>
                    <a:cubicBezTo>
                      <a:pt x="88" y="85"/>
                      <a:pt x="87" y="86"/>
                      <a:pt x="87" y="87"/>
                    </a:cubicBezTo>
                    <a:close/>
                    <a:moveTo>
                      <a:pt x="92" y="49"/>
                    </a:moveTo>
                    <a:cubicBezTo>
                      <a:pt x="92" y="56"/>
                      <a:pt x="95" y="70"/>
                      <a:pt x="92" y="76"/>
                    </a:cubicBezTo>
                    <a:cubicBezTo>
                      <a:pt x="88" y="84"/>
                      <a:pt x="74" y="80"/>
                      <a:pt x="67" y="80"/>
                    </a:cubicBezTo>
                    <a:cubicBezTo>
                      <a:pt x="48" y="80"/>
                      <a:pt x="30" y="81"/>
                      <a:pt x="11" y="83"/>
                    </a:cubicBezTo>
                    <a:cubicBezTo>
                      <a:pt x="11" y="83"/>
                      <a:pt x="11" y="82"/>
                      <a:pt x="11" y="82"/>
                    </a:cubicBezTo>
                    <a:cubicBezTo>
                      <a:pt x="11" y="82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8" y="83"/>
                    </a:cubicBezTo>
                    <a:cubicBezTo>
                      <a:pt x="7" y="83"/>
                      <a:pt x="7" y="83"/>
                      <a:pt x="7" y="84"/>
                    </a:cubicBezTo>
                    <a:cubicBezTo>
                      <a:pt x="6" y="88"/>
                      <a:pt x="5" y="91"/>
                      <a:pt x="6" y="94"/>
                    </a:cubicBezTo>
                    <a:cubicBezTo>
                      <a:pt x="4" y="91"/>
                      <a:pt x="4" y="87"/>
                      <a:pt x="4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8" y="56"/>
                      <a:pt x="12" y="31"/>
                      <a:pt x="18" y="6"/>
                    </a:cubicBezTo>
                    <a:cubicBezTo>
                      <a:pt x="35" y="6"/>
                      <a:pt x="52" y="4"/>
                      <a:pt x="69" y="4"/>
                    </a:cubicBezTo>
                    <a:cubicBezTo>
                      <a:pt x="81" y="5"/>
                      <a:pt x="90" y="6"/>
                      <a:pt x="93" y="19"/>
                    </a:cubicBezTo>
                    <a:cubicBezTo>
                      <a:pt x="95" y="28"/>
                      <a:pt x="93" y="40"/>
                      <a:pt x="92" y="49"/>
                    </a:cubicBezTo>
                    <a:close/>
                    <a:moveTo>
                      <a:pt x="6" y="94"/>
                    </a:move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3" name="Freeform 530"/>
              <p:cNvSpPr/>
              <p:nvPr/>
            </p:nvSpPr>
            <p:spPr>
              <a:xfrm>
                <a:off x="1373981" y="5468938"/>
                <a:ext cx="100013" cy="539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70">
                    <a:moveTo>
                      <a:pt x="12" y="1"/>
                    </a:moveTo>
                    <a:cubicBezTo>
                      <a:pt x="6" y="23"/>
                      <a:pt x="2" y="46"/>
                      <a:pt x="0" y="69"/>
                    </a:cubicBezTo>
                    <a:cubicBezTo>
                      <a:pt x="0" y="70"/>
                      <a:pt x="2" y="70"/>
                      <a:pt x="2" y="70"/>
                    </a:cubicBezTo>
                    <a:cubicBezTo>
                      <a:pt x="5" y="47"/>
                      <a:pt x="9" y="24"/>
                      <a:pt x="13" y="1"/>
                    </a:cubicBezTo>
                    <a:cubicBezTo>
                      <a:pt x="13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4" name="Freeform 531"/>
              <p:cNvSpPr>
                <a:spLocks noEditPoints="1"/>
              </p:cNvSpPr>
              <p:nvPr/>
            </p:nvSpPr>
            <p:spPr>
              <a:xfrm>
                <a:off x="1581944" y="5522913"/>
                <a:ext cx="2698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21">
                    <a:moveTo>
                      <a:pt x="34" y="1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23" y="0"/>
                      <a:pt x="13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2" y="20"/>
                      <a:pt x="22" y="20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14"/>
                      <a:pt x="35" y="8"/>
                      <a:pt x="35" y="2"/>
                    </a:cubicBezTo>
                    <a:cubicBezTo>
                      <a:pt x="35" y="1"/>
                      <a:pt x="34" y="1"/>
                      <a:pt x="34" y="1"/>
                    </a:cubicBezTo>
                    <a:close/>
                    <a:moveTo>
                      <a:pt x="2" y="20"/>
                    </a:moveTo>
                    <a:cubicBezTo>
                      <a:pt x="2" y="14"/>
                      <a:pt x="3" y="8"/>
                      <a:pt x="3" y="3"/>
                    </a:cubicBezTo>
                    <a:cubicBezTo>
                      <a:pt x="13" y="2"/>
                      <a:pt x="23" y="2"/>
                      <a:pt x="33" y="2"/>
                    </a:cubicBezTo>
                    <a:cubicBezTo>
                      <a:pt x="33" y="8"/>
                      <a:pt x="33" y="14"/>
                      <a:pt x="33" y="20"/>
                    </a:cubicBezTo>
                    <a:cubicBezTo>
                      <a:pt x="22" y="18"/>
                      <a:pt x="12" y="19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5" name="Freeform 540"/>
              <p:cNvSpPr>
                <a:spLocks noEditPoints="1"/>
              </p:cNvSpPr>
              <p:nvPr/>
            </p:nvSpPr>
            <p:spPr>
              <a:xfrm>
                <a:off x="0" y="4682331"/>
                <a:ext cx="1165225" cy="677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1" h="88">
                    <a:moveTo>
                      <a:pt x="150" y="43"/>
                    </a:moveTo>
                    <a:cubicBezTo>
                      <a:pt x="149" y="40"/>
                      <a:pt x="148" y="38"/>
                      <a:pt x="145" y="35"/>
                    </a:cubicBezTo>
                    <a:cubicBezTo>
                      <a:pt x="147" y="32"/>
                      <a:pt x="147" y="27"/>
                      <a:pt x="144" y="22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21"/>
                      <a:pt x="144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3" y="18"/>
                      <a:pt x="143" y="17"/>
                      <a:pt x="142" y="17"/>
                    </a:cubicBezTo>
                    <a:cubicBezTo>
                      <a:pt x="134" y="8"/>
                      <a:pt x="116" y="7"/>
                      <a:pt x="106" y="5"/>
                    </a:cubicBezTo>
                    <a:cubicBezTo>
                      <a:pt x="92" y="2"/>
                      <a:pt x="80" y="0"/>
                      <a:pt x="67" y="3"/>
                    </a:cubicBezTo>
                    <a:cubicBezTo>
                      <a:pt x="48" y="7"/>
                      <a:pt x="30" y="12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6"/>
                      <a:pt x="10" y="29"/>
                      <a:pt x="11" y="33"/>
                    </a:cubicBezTo>
                    <a:cubicBezTo>
                      <a:pt x="11" y="33"/>
                      <a:pt x="11" y="34"/>
                      <a:pt x="11" y="34"/>
                    </a:cubicBezTo>
                    <a:cubicBezTo>
                      <a:pt x="9" y="37"/>
                      <a:pt x="6" y="39"/>
                      <a:pt x="2" y="41"/>
                    </a:cubicBezTo>
                    <a:cubicBezTo>
                      <a:pt x="2" y="41"/>
                      <a:pt x="2" y="42"/>
                      <a:pt x="3" y="42"/>
                    </a:cubicBezTo>
                    <a:cubicBezTo>
                      <a:pt x="5" y="43"/>
                      <a:pt x="8" y="44"/>
                      <a:pt x="10" y="45"/>
                    </a:cubicBezTo>
                    <a:cubicBezTo>
                      <a:pt x="7" y="47"/>
                      <a:pt x="4" y="49"/>
                      <a:pt x="6" y="53"/>
                    </a:cubicBezTo>
                    <a:cubicBezTo>
                      <a:pt x="7" y="54"/>
                      <a:pt x="9" y="54"/>
                      <a:pt x="10" y="55"/>
                    </a:cubicBezTo>
                    <a:cubicBezTo>
                      <a:pt x="11" y="56"/>
                      <a:pt x="13" y="58"/>
                      <a:pt x="14" y="59"/>
                    </a:cubicBezTo>
                    <a:cubicBezTo>
                      <a:pt x="14" y="67"/>
                      <a:pt x="19" y="71"/>
                      <a:pt x="26" y="74"/>
                    </a:cubicBezTo>
                    <a:cubicBezTo>
                      <a:pt x="38" y="79"/>
                      <a:pt x="60" y="88"/>
                      <a:pt x="73" y="86"/>
                    </a:cubicBezTo>
                    <a:cubicBezTo>
                      <a:pt x="80" y="85"/>
                      <a:pt x="86" y="81"/>
                      <a:pt x="91" y="78"/>
                    </a:cubicBezTo>
                    <a:cubicBezTo>
                      <a:pt x="100" y="73"/>
                      <a:pt x="110" y="69"/>
                      <a:pt x="120" y="66"/>
                    </a:cubicBezTo>
                    <a:cubicBezTo>
                      <a:pt x="134" y="60"/>
                      <a:pt x="141" y="62"/>
                      <a:pt x="139" y="47"/>
                    </a:cubicBezTo>
                    <a:cubicBezTo>
                      <a:pt x="142" y="47"/>
                      <a:pt x="146" y="46"/>
                      <a:pt x="149" y="45"/>
                    </a:cubicBezTo>
                    <a:cubicBezTo>
                      <a:pt x="150" y="45"/>
                      <a:pt x="151" y="44"/>
                      <a:pt x="150" y="43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7" y="39"/>
                      <a:pt x="38" y="44"/>
                      <a:pt x="48" y="49"/>
                    </a:cubicBezTo>
                    <a:cubicBezTo>
                      <a:pt x="54" y="52"/>
                      <a:pt x="62" y="58"/>
                      <a:pt x="69" y="61"/>
                    </a:cubicBezTo>
                    <a:cubicBezTo>
                      <a:pt x="61" y="60"/>
                      <a:pt x="54" y="56"/>
                      <a:pt x="47" y="53"/>
                    </a:cubicBezTo>
                    <a:cubicBezTo>
                      <a:pt x="40" y="50"/>
                      <a:pt x="32" y="48"/>
                      <a:pt x="25" y="44"/>
                    </a:cubicBezTo>
                    <a:cubicBezTo>
                      <a:pt x="27" y="45"/>
                      <a:pt x="15" y="39"/>
                      <a:pt x="14" y="36"/>
                    </a:cubicBezTo>
                    <a:close/>
                    <a:moveTo>
                      <a:pt x="131" y="25"/>
                    </a:moveTo>
                    <a:cubicBezTo>
                      <a:pt x="131" y="25"/>
                      <a:pt x="131" y="25"/>
                      <a:pt x="130" y="25"/>
                    </a:cubicBezTo>
                    <a:cubicBezTo>
                      <a:pt x="130" y="25"/>
                      <a:pt x="130" y="25"/>
                      <a:pt x="129" y="25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2" y="29"/>
                      <a:pt x="114" y="32"/>
                      <a:pt x="106" y="35"/>
                    </a:cubicBezTo>
                    <a:cubicBezTo>
                      <a:pt x="106" y="34"/>
                      <a:pt x="106" y="33"/>
                      <a:pt x="104" y="33"/>
                    </a:cubicBezTo>
                    <a:cubicBezTo>
                      <a:pt x="103" y="33"/>
                      <a:pt x="102" y="35"/>
                      <a:pt x="103" y="36"/>
                    </a:cubicBezTo>
                    <a:cubicBezTo>
                      <a:pt x="101" y="37"/>
                      <a:pt x="98" y="38"/>
                      <a:pt x="96" y="39"/>
                    </a:cubicBezTo>
                    <a:cubicBezTo>
                      <a:pt x="96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3" y="38"/>
                      <a:pt x="93" y="39"/>
                      <a:pt x="93" y="40"/>
                    </a:cubicBezTo>
                    <a:cubicBezTo>
                      <a:pt x="84" y="43"/>
                      <a:pt x="75" y="44"/>
                      <a:pt x="65" y="41"/>
                    </a:cubicBezTo>
                    <a:cubicBezTo>
                      <a:pt x="58" y="39"/>
                      <a:pt x="51" y="35"/>
                      <a:pt x="44" y="33"/>
                    </a:cubicBezTo>
                    <a:cubicBezTo>
                      <a:pt x="35" y="29"/>
                      <a:pt x="26" y="26"/>
                      <a:pt x="17" y="23"/>
                    </a:cubicBezTo>
                    <a:cubicBezTo>
                      <a:pt x="57" y="25"/>
                      <a:pt x="97" y="24"/>
                      <a:pt x="137" y="23"/>
                    </a:cubicBezTo>
                    <a:cubicBezTo>
                      <a:pt x="135" y="24"/>
                      <a:pt x="133" y="25"/>
                      <a:pt x="131" y="25"/>
                    </a:cubicBezTo>
                    <a:close/>
                    <a:moveTo>
                      <a:pt x="63" y="53"/>
                    </a:moveTo>
                    <a:cubicBezTo>
                      <a:pt x="47" y="45"/>
                      <a:pt x="29" y="40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0"/>
                      <a:pt x="12" y="26"/>
                      <a:pt x="13" y="25"/>
                    </a:cubicBezTo>
                    <a:cubicBezTo>
                      <a:pt x="14" y="23"/>
                      <a:pt x="12" y="26"/>
                      <a:pt x="15" y="26"/>
                    </a:cubicBezTo>
                    <a:cubicBezTo>
                      <a:pt x="19" y="25"/>
                      <a:pt x="26" y="29"/>
                      <a:pt x="29" y="30"/>
                    </a:cubicBezTo>
                    <a:cubicBezTo>
                      <a:pt x="42" y="35"/>
                      <a:pt x="55" y="42"/>
                      <a:pt x="69" y="45"/>
                    </a:cubicBezTo>
                    <a:cubicBezTo>
                      <a:pt x="72" y="46"/>
                      <a:pt x="75" y="46"/>
                      <a:pt x="78" y="46"/>
                    </a:cubicBezTo>
                    <a:cubicBezTo>
                      <a:pt x="77" y="50"/>
                      <a:pt x="76" y="54"/>
                      <a:pt x="76" y="58"/>
                    </a:cubicBezTo>
                    <a:cubicBezTo>
                      <a:pt x="72" y="57"/>
                      <a:pt x="68" y="55"/>
                      <a:pt x="63" y="53"/>
                    </a:cubicBezTo>
                    <a:close/>
                    <a:moveTo>
                      <a:pt x="76" y="69"/>
                    </a:moveTo>
                    <a:cubicBezTo>
                      <a:pt x="76" y="69"/>
                      <a:pt x="76" y="69"/>
                      <a:pt x="76" y="69"/>
                    </a:cubicBezTo>
                    <a:cubicBezTo>
                      <a:pt x="77" y="68"/>
                      <a:pt x="79" y="68"/>
                      <a:pt x="80" y="67"/>
                    </a:cubicBezTo>
                    <a:cubicBezTo>
                      <a:pt x="78" y="69"/>
                      <a:pt x="76" y="72"/>
                      <a:pt x="72" y="72"/>
                    </a:cubicBezTo>
                    <a:cubicBezTo>
                      <a:pt x="73" y="70"/>
                      <a:pt x="74" y="69"/>
                      <a:pt x="76" y="69"/>
                    </a:cubicBezTo>
                    <a:close/>
                    <a:moveTo>
                      <a:pt x="84" y="62"/>
                    </a:moveTo>
                    <a:cubicBezTo>
                      <a:pt x="80" y="63"/>
                      <a:pt x="76" y="64"/>
                      <a:pt x="72" y="64"/>
                    </a:cubicBezTo>
                    <a:cubicBezTo>
                      <a:pt x="73" y="64"/>
                      <a:pt x="74" y="63"/>
                      <a:pt x="75" y="62"/>
                    </a:cubicBezTo>
                    <a:cubicBezTo>
                      <a:pt x="75" y="63"/>
                      <a:pt x="76" y="63"/>
                      <a:pt x="76" y="63"/>
                    </a:cubicBezTo>
                    <a:cubicBezTo>
                      <a:pt x="79" y="63"/>
                      <a:pt x="82" y="62"/>
                      <a:pt x="85" y="61"/>
                    </a:cubicBezTo>
                    <a:cubicBezTo>
                      <a:pt x="84" y="62"/>
                      <a:pt x="84" y="62"/>
                      <a:pt x="84" y="62"/>
                    </a:cubicBezTo>
                    <a:close/>
                    <a:moveTo>
                      <a:pt x="77" y="58"/>
                    </a:moveTo>
                    <a:cubicBezTo>
                      <a:pt x="78" y="54"/>
                      <a:pt x="79" y="50"/>
                      <a:pt x="79" y="46"/>
                    </a:cubicBezTo>
                    <a:cubicBezTo>
                      <a:pt x="96" y="46"/>
                      <a:pt x="114" y="35"/>
                      <a:pt x="130" y="29"/>
                    </a:cubicBezTo>
                    <a:cubicBezTo>
                      <a:pt x="132" y="28"/>
                      <a:pt x="135" y="26"/>
                      <a:pt x="137" y="26"/>
                    </a:cubicBezTo>
                    <a:cubicBezTo>
                      <a:pt x="142" y="26"/>
                      <a:pt x="138" y="23"/>
                      <a:pt x="142" y="28"/>
                    </a:cubicBezTo>
                    <a:cubicBezTo>
                      <a:pt x="144" y="32"/>
                      <a:pt x="143" y="33"/>
                      <a:pt x="141" y="35"/>
                    </a:cubicBezTo>
                    <a:cubicBezTo>
                      <a:pt x="137" y="41"/>
                      <a:pt x="118" y="42"/>
                      <a:pt x="111" y="45"/>
                    </a:cubicBezTo>
                    <a:cubicBezTo>
                      <a:pt x="104" y="48"/>
                      <a:pt x="97" y="51"/>
                      <a:pt x="90" y="55"/>
                    </a:cubicBezTo>
                    <a:cubicBezTo>
                      <a:pt x="85" y="57"/>
                      <a:pt x="81" y="58"/>
                      <a:pt x="77" y="58"/>
                    </a:cubicBezTo>
                    <a:close/>
                    <a:moveTo>
                      <a:pt x="72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84" y="4"/>
                      <a:pt x="93" y="5"/>
                      <a:pt x="105" y="8"/>
                    </a:cubicBezTo>
                    <a:cubicBezTo>
                      <a:pt x="115" y="10"/>
                      <a:pt x="126" y="14"/>
                      <a:pt x="136" y="16"/>
                    </a:cubicBezTo>
                    <a:cubicBezTo>
                      <a:pt x="133" y="16"/>
                      <a:pt x="131" y="16"/>
                      <a:pt x="129" y="16"/>
                    </a:cubicBezTo>
                    <a:cubicBezTo>
                      <a:pt x="129" y="16"/>
                      <a:pt x="129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6"/>
                      <a:pt x="122" y="15"/>
                      <a:pt x="122" y="15"/>
                    </a:cubicBezTo>
                    <a:cubicBezTo>
                      <a:pt x="122" y="15"/>
                      <a:pt x="122" y="16"/>
                      <a:pt x="122" y="16"/>
                    </a:cubicBezTo>
                    <a:cubicBezTo>
                      <a:pt x="109" y="15"/>
                      <a:pt x="96" y="15"/>
                      <a:pt x="83" y="15"/>
                    </a:cubicBezTo>
                    <a:cubicBezTo>
                      <a:pt x="84" y="15"/>
                      <a:pt x="83" y="12"/>
                      <a:pt x="82" y="12"/>
                    </a:cubicBezTo>
                    <a:cubicBezTo>
                      <a:pt x="80" y="12"/>
                      <a:pt x="80" y="15"/>
                      <a:pt x="81" y="15"/>
                    </a:cubicBezTo>
                    <a:cubicBezTo>
                      <a:pt x="79" y="16"/>
                      <a:pt x="77" y="16"/>
                      <a:pt x="75" y="16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3" y="14"/>
                      <a:pt x="72" y="15"/>
                      <a:pt x="72" y="16"/>
                    </a:cubicBezTo>
                    <a:cubicBezTo>
                      <a:pt x="64" y="16"/>
                      <a:pt x="56" y="16"/>
                      <a:pt x="48" y="17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7" y="16"/>
                      <a:pt x="47" y="16"/>
                      <a:pt x="47" y="17"/>
                    </a:cubicBezTo>
                    <a:cubicBezTo>
                      <a:pt x="36" y="17"/>
                      <a:pt x="25" y="18"/>
                      <a:pt x="14" y="19"/>
                    </a:cubicBezTo>
                    <a:cubicBezTo>
                      <a:pt x="13" y="19"/>
                      <a:pt x="14" y="21"/>
                      <a:pt x="15" y="21"/>
                    </a:cubicBezTo>
                    <a:cubicBezTo>
                      <a:pt x="55" y="19"/>
                      <a:pt x="96" y="18"/>
                      <a:pt x="136" y="19"/>
                    </a:cubicBezTo>
                    <a:cubicBezTo>
                      <a:pt x="96" y="20"/>
                      <a:pt x="55" y="20"/>
                      <a:pt x="14" y="21"/>
                    </a:cubicBezTo>
                    <a:cubicBezTo>
                      <a:pt x="13" y="21"/>
                      <a:pt x="13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7" y="16"/>
                      <a:pt x="41" y="12"/>
                      <a:pt x="56" y="8"/>
                    </a:cubicBezTo>
                    <a:cubicBezTo>
                      <a:pt x="55" y="9"/>
                      <a:pt x="56" y="11"/>
                      <a:pt x="57" y="11"/>
                    </a:cubicBezTo>
                    <a:cubicBezTo>
                      <a:pt x="59" y="11"/>
                      <a:pt x="59" y="9"/>
                      <a:pt x="58" y="8"/>
                    </a:cubicBezTo>
                    <a:cubicBezTo>
                      <a:pt x="63" y="6"/>
                      <a:pt x="67" y="6"/>
                      <a:pt x="72" y="5"/>
                    </a:cubicBezTo>
                    <a:close/>
                    <a:moveTo>
                      <a:pt x="11" y="38"/>
                    </a:moveTo>
                    <a:cubicBezTo>
                      <a:pt x="12" y="42"/>
                      <a:pt x="19" y="44"/>
                      <a:pt x="22" y="45"/>
                    </a:cubicBezTo>
                    <a:cubicBezTo>
                      <a:pt x="34" y="51"/>
                      <a:pt x="46" y="57"/>
                      <a:pt x="59" y="62"/>
                    </a:cubicBezTo>
                    <a:cubicBezTo>
                      <a:pt x="61" y="62"/>
                      <a:pt x="64" y="64"/>
                      <a:pt x="66" y="64"/>
                    </a:cubicBezTo>
                    <a:cubicBezTo>
                      <a:pt x="55" y="63"/>
                      <a:pt x="44" y="57"/>
                      <a:pt x="32" y="53"/>
                    </a:cubicBezTo>
                    <a:cubicBezTo>
                      <a:pt x="27" y="51"/>
                      <a:pt x="23" y="49"/>
                      <a:pt x="18" y="47"/>
                    </a:cubicBezTo>
                    <a:cubicBezTo>
                      <a:pt x="13" y="45"/>
                      <a:pt x="0" y="42"/>
                      <a:pt x="11" y="38"/>
                    </a:cubicBezTo>
                    <a:close/>
                    <a:moveTo>
                      <a:pt x="11" y="46"/>
                    </a:moveTo>
                    <a:cubicBezTo>
                      <a:pt x="18" y="49"/>
                      <a:pt x="24" y="52"/>
                      <a:pt x="31" y="55"/>
                    </a:cubicBezTo>
                    <a:cubicBezTo>
                      <a:pt x="42" y="59"/>
                      <a:pt x="56" y="69"/>
                      <a:pt x="68" y="69"/>
                    </a:cubicBezTo>
                    <a:cubicBezTo>
                      <a:pt x="69" y="69"/>
                      <a:pt x="70" y="69"/>
                      <a:pt x="71" y="69"/>
                    </a:cubicBezTo>
                    <a:cubicBezTo>
                      <a:pt x="70" y="70"/>
                      <a:pt x="69" y="70"/>
                      <a:pt x="69" y="70"/>
                    </a:cubicBezTo>
                    <a:cubicBezTo>
                      <a:pt x="64" y="74"/>
                      <a:pt x="61" y="75"/>
                      <a:pt x="60" y="72"/>
                    </a:cubicBezTo>
                    <a:cubicBezTo>
                      <a:pt x="60" y="71"/>
                      <a:pt x="60" y="70"/>
                      <a:pt x="60" y="70"/>
                    </a:cubicBezTo>
                    <a:cubicBezTo>
                      <a:pt x="59" y="70"/>
                      <a:pt x="58" y="68"/>
                      <a:pt x="58" y="68"/>
                    </a:cubicBezTo>
                    <a:cubicBezTo>
                      <a:pt x="54" y="68"/>
                      <a:pt x="51" y="72"/>
                      <a:pt x="46" y="69"/>
                    </a:cubicBezTo>
                    <a:cubicBezTo>
                      <a:pt x="44" y="66"/>
                      <a:pt x="45" y="64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62"/>
                      <a:pt x="38" y="62"/>
                      <a:pt x="37" y="63"/>
                    </a:cubicBezTo>
                    <a:cubicBezTo>
                      <a:pt x="31" y="64"/>
                      <a:pt x="28" y="63"/>
                      <a:pt x="26" y="59"/>
                    </a:cubicBezTo>
                    <a:cubicBezTo>
                      <a:pt x="23" y="59"/>
                      <a:pt x="24" y="58"/>
                      <a:pt x="21" y="58"/>
                    </a:cubicBezTo>
                    <a:cubicBezTo>
                      <a:pt x="20" y="58"/>
                      <a:pt x="22" y="60"/>
                      <a:pt x="19" y="60"/>
                    </a:cubicBezTo>
                    <a:cubicBezTo>
                      <a:pt x="15" y="59"/>
                      <a:pt x="17" y="56"/>
                      <a:pt x="15" y="53"/>
                    </a:cubicBezTo>
                    <a:cubicBezTo>
                      <a:pt x="15" y="53"/>
                      <a:pt x="2" y="50"/>
                      <a:pt x="11" y="46"/>
                    </a:cubicBezTo>
                    <a:close/>
                    <a:moveTo>
                      <a:pt x="133" y="58"/>
                    </a:moveTo>
                    <a:cubicBezTo>
                      <a:pt x="131" y="60"/>
                      <a:pt x="124" y="61"/>
                      <a:pt x="121" y="62"/>
                    </a:cubicBezTo>
                    <a:cubicBezTo>
                      <a:pt x="110" y="65"/>
                      <a:pt x="100" y="70"/>
                      <a:pt x="90" y="75"/>
                    </a:cubicBezTo>
                    <a:cubicBezTo>
                      <a:pt x="84" y="78"/>
                      <a:pt x="79" y="80"/>
                      <a:pt x="75" y="81"/>
                    </a:cubicBezTo>
                    <a:cubicBezTo>
                      <a:pt x="75" y="79"/>
                      <a:pt x="75" y="77"/>
                      <a:pt x="75" y="75"/>
                    </a:cubicBezTo>
                    <a:cubicBezTo>
                      <a:pt x="75" y="75"/>
                      <a:pt x="74" y="75"/>
                      <a:pt x="74" y="75"/>
                    </a:cubicBezTo>
                    <a:cubicBezTo>
                      <a:pt x="74" y="77"/>
                      <a:pt x="74" y="79"/>
                      <a:pt x="73" y="81"/>
                    </a:cubicBezTo>
                    <a:cubicBezTo>
                      <a:pt x="67" y="82"/>
                      <a:pt x="61" y="82"/>
                      <a:pt x="54" y="79"/>
                    </a:cubicBezTo>
                    <a:cubicBezTo>
                      <a:pt x="46" y="77"/>
                      <a:pt x="22" y="73"/>
                      <a:pt x="16" y="63"/>
                    </a:cubicBezTo>
                    <a:cubicBezTo>
                      <a:pt x="19" y="63"/>
                      <a:pt x="21" y="61"/>
                      <a:pt x="25" y="62"/>
                    </a:cubicBezTo>
                    <a:cubicBezTo>
                      <a:pt x="26" y="63"/>
                      <a:pt x="27" y="66"/>
                      <a:pt x="29" y="67"/>
                    </a:cubicBezTo>
                    <a:cubicBezTo>
                      <a:pt x="32" y="68"/>
                      <a:pt x="44" y="64"/>
                      <a:pt x="44" y="71"/>
                    </a:cubicBezTo>
                    <a:cubicBezTo>
                      <a:pt x="44" y="72"/>
                      <a:pt x="44" y="72"/>
                      <a:pt x="45" y="73"/>
                    </a:cubicBezTo>
                    <a:cubicBezTo>
                      <a:pt x="47" y="73"/>
                      <a:pt x="54" y="71"/>
                      <a:pt x="55" y="72"/>
                    </a:cubicBezTo>
                    <a:cubicBezTo>
                      <a:pt x="59" y="73"/>
                      <a:pt x="57" y="75"/>
                      <a:pt x="59" y="77"/>
                    </a:cubicBezTo>
                    <a:cubicBezTo>
                      <a:pt x="65" y="80"/>
                      <a:pt x="68" y="77"/>
                      <a:pt x="70" y="73"/>
                    </a:cubicBezTo>
                    <a:cubicBezTo>
                      <a:pt x="74" y="75"/>
                      <a:pt x="76" y="74"/>
                      <a:pt x="80" y="73"/>
                    </a:cubicBezTo>
                    <a:cubicBezTo>
                      <a:pt x="85" y="71"/>
                      <a:pt x="91" y="69"/>
                      <a:pt x="97" y="67"/>
                    </a:cubicBezTo>
                    <a:cubicBezTo>
                      <a:pt x="107" y="63"/>
                      <a:pt x="118" y="58"/>
                      <a:pt x="128" y="54"/>
                    </a:cubicBezTo>
                    <a:cubicBezTo>
                      <a:pt x="132" y="53"/>
                      <a:pt x="134" y="52"/>
                      <a:pt x="134" y="48"/>
                    </a:cubicBezTo>
                    <a:cubicBezTo>
                      <a:pt x="135" y="48"/>
                      <a:pt x="136" y="48"/>
                      <a:pt x="136" y="48"/>
                    </a:cubicBezTo>
                    <a:cubicBezTo>
                      <a:pt x="136" y="51"/>
                      <a:pt x="135" y="55"/>
                      <a:pt x="133" y="58"/>
                    </a:cubicBezTo>
                    <a:close/>
                    <a:moveTo>
                      <a:pt x="86" y="65"/>
                    </a:moveTo>
                    <a:cubicBezTo>
                      <a:pt x="93" y="62"/>
                      <a:pt x="101" y="58"/>
                      <a:pt x="107" y="56"/>
                    </a:cubicBezTo>
                    <a:cubicBezTo>
                      <a:pt x="114" y="53"/>
                      <a:pt x="121" y="52"/>
                      <a:pt x="128" y="50"/>
                    </a:cubicBezTo>
                    <a:cubicBezTo>
                      <a:pt x="124" y="51"/>
                      <a:pt x="119" y="53"/>
                      <a:pt x="117" y="54"/>
                    </a:cubicBezTo>
                    <a:cubicBezTo>
                      <a:pt x="112" y="57"/>
                      <a:pt x="106" y="59"/>
                      <a:pt x="100" y="62"/>
                    </a:cubicBezTo>
                    <a:cubicBezTo>
                      <a:pt x="95" y="63"/>
                      <a:pt x="91" y="64"/>
                      <a:pt x="86" y="65"/>
                    </a:cubicBezTo>
                    <a:close/>
                    <a:moveTo>
                      <a:pt x="138" y="45"/>
                    </a:moveTo>
                    <a:cubicBezTo>
                      <a:pt x="138" y="45"/>
                      <a:pt x="137" y="45"/>
                      <a:pt x="137" y="46"/>
                    </a:cubicBezTo>
                    <a:cubicBezTo>
                      <a:pt x="134" y="46"/>
                      <a:pt x="130" y="46"/>
                      <a:pt x="127" y="47"/>
                    </a:cubicBezTo>
                    <a:cubicBezTo>
                      <a:pt x="115" y="50"/>
                      <a:pt x="103" y="54"/>
                      <a:pt x="92" y="59"/>
                    </a:cubicBezTo>
                    <a:cubicBezTo>
                      <a:pt x="99" y="55"/>
                      <a:pt x="106" y="50"/>
                      <a:pt x="112" y="48"/>
                    </a:cubicBezTo>
                    <a:cubicBezTo>
                      <a:pt x="123" y="44"/>
                      <a:pt x="138" y="44"/>
                      <a:pt x="144" y="37"/>
                    </a:cubicBezTo>
                    <a:cubicBezTo>
                      <a:pt x="147" y="43"/>
                      <a:pt x="144" y="45"/>
                      <a:pt x="13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6" name="Freeform 566"/>
              <p:cNvSpPr/>
              <p:nvPr/>
            </p:nvSpPr>
            <p:spPr>
              <a:xfrm>
                <a:off x="1991519" y="3463925"/>
                <a:ext cx="901700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7" h="156">
                    <a:moveTo>
                      <a:pt x="112" y="118"/>
                    </a:moveTo>
                    <a:cubicBezTo>
                      <a:pt x="110" y="106"/>
                      <a:pt x="107" y="94"/>
                      <a:pt x="104" y="81"/>
                    </a:cubicBezTo>
                    <a:cubicBezTo>
                      <a:pt x="99" y="56"/>
                      <a:pt x="95" y="31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5" y="40"/>
                      <a:pt x="101" y="75"/>
                      <a:pt x="108" y="110"/>
                    </a:cubicBezTo>
                    <a:cubicBezTo>
                      <a:pt x="111" y="119"/>
                      <a:pt x="115" y="132"/>
                      <a:pt x="105" y="137"/>
                    </a:cubicBezTo>
                    <a:cubicBezTo>
                      <a:pt x="99" y="141"/>
                      <a:pt x="86" y="139"/>
                      <a:pt x="79" y="140"/>
                    </a:cubicBezTo>
                    <a:cubicBezTo>
                      <a:pt x="70" y="142"/>
                      <a:pt x="62" y="143"/>
                      <a:pt x="53" y="145"/>
                    </a:cubicBezTo>
                    <a:cubicBezTo>
                      <a:pt x="47" y="146"/>
                      <a:pt x="30" y="153"/>
                      <a:pt x="24" y="152"/>
                    </a:cubicBezTo>
                    <a:cubicBezTo>
                      <a:pt x="13" y="148"/>
                      <a:pt x="15" y="112"/>
                      <a:pt x="14" y="102"/>
                    </a:cubicBezTo>
                    <a:cubicBezTo>
                      <a:pt x="12" y="84"/>
                      <a:pt x="10" y="67"/>
                      <a:pt x="8" y="49"/>
                    </a:cubicBezTo>
                    <a:cubicBezTo>
                      <a:pt x="6" y="41"/>
                      <a:pt x="4" y="32"/>
                      <a:pt x="4" y="23"/>
                    </a:cubicBezTo>
                    <a:cubicBezTo>
                      <a:pt x="4" y="16"/>
                      <a:pt x="3" y="13"/>
                      <a:pt x="12" y="10"/>
                    </a:cubicBezTo>
                    <a:cubicBezTo>
                      <a:pt x="15" y="8"/>
                      <a:pt x="21" y="9"/>
                      <a:pt x="25" y="8"/>
                    </a:cubicBezTo>
                    <a:cubicBezTo>
                      <a:pt x="47" y="6"/>
                      <a:pt x="68" y="4"/>
                      <a:pt x="90" y="3"/>
                    </a:cubicBezTo>
                    <a:cubicBezTo>
                      <a:pt x="91" y="3"/>
                      <a:pt x="91" y="0"/>
                      <a:pt x="90" y="0"/>
                    </a:cubicBezTo>
                    <a:cubicBezTo>
                      <a:pt x="60" y="2"/>
                      <a:pt x="30" y="5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7" y="58"/>
                      <a:pt x="13" y="106"/>
                      <a:pt x="17" y="154"/>
                    </a:cubicBezTo>
                    <a:cubicBezTo>
                      <a:pt x="17" y="155"/>
                      <a:pt x="18" y="156"/>
                      <a:pt x="18" y="155"/>
                    </a:cubicBezTo>
                    <a:cubicBezTo>
                      <a:pt x="42" y="149"/>
                      <a:pt x="65" y="144"/>
                      <a:pt x="89" y="141"/>
                    </a:cubicBezTo>
                    <a:cubicBezTo>
                      <a:pt x="97" y="140"/>
                      <a:pt x="113" y="143"/>
                      <a:pt x="116" y="134"/>
                    </a:cubicBezTo>
                    <a:cubicBezTo>
                      <a:pt x="117" y="130"/>
                      <a:pt x="113" y="122"/>
                      <a:pt x="112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7" name="Freeform 567"/>
              <p:cNvSpPr/>
              <p:nvPr/>
            </p:nvSpPr>
            <p:spPr>
              <a:xfrm>
                <a:off x="2129631" y="3571875"/>
                <a:ext cx="5016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8">
                    <a:moveTo>
                      <a:pt x="64" y="2"/>
                    </a:moveTo>
                    <a:cubicBezTo>
                      <a:pt x="43" y="0"/>
                      <a:pt x="21" y="3"/>
                      <a:pt x="1" y="6"/>
                    </a:cubicBezTo>
                    <a:cubicBezTo>
                      <a:pt x="0" y="6"/>
                      <a:pt x="0" y="8"/>
                      <a:pt x="1" y="8"/>
                    </a:cubicBezTo>
                    <a:cubicBezTo>
                      <a:pt x="22" y="6"/>
                      <a:pt x="43" y="2"/>
                      <a:pt x="64" y="3"/>
                    </a:cubicBezTo>
                    <a:cubicBezTo>
                      <a:pt x="65" y="3"/>
                      <a:pt x="65" y="2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8" name="Freeform 568"/>
              <p:cNvSpPr/>
              <p:nvPr/>
            </p:nvSpPr>
            <p:spPr>
              <a:xfrm>
                <a:off x="2515394" y="3656013"/>
                <a:ext cx="1000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">
                    <a:moveTo>
                      <a:pt x="12" y="2"/>
                    </a:moveTo>
                    <a:cubicBezTo>
                      <a:pt x="12" y="2"/>
                      <a:pt x="13" y="1"/>
                      <a:pt x="12" y="1"/>
                    </a:cubicBezTo>
                    <a:cubicBezTo>
                      <a:pt x="10" y="1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4" y="1"/>
                      <a:pt x="6" y="2"/>
                    </a:cubicBezTo>
                    <a:cubicBezTo>
                      <a:pt x="8" y="2"/>
                      <a:pt x="10" y="2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9" name="Freeform 569"/>
              <p:cNvSpPr/>
              <p:nvPr/>
            </p:nvSpPr>
            <p:spPr>
              <a:xfrm>
                <a:off x="2215356" y="3671888"/>
                <a:ext cx="2079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">
                    <a:moveTo>
                      <a:pt x="27" y="1"/>
                    </a:moveTo>
                    <a:cubicBezTo>
                      <a:pt x="22" y="0"/>
                      <a:pt x="17" y="0"/>
                      <a:pt x="13" y="0"/>
                    </a:cubicBezTo>
                    <a:cubicBezTo>
                      <a:pt x="9" y="0"/>
                      <a:pt x="5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5" y="3"/>
                      <a:pt x="10" y="2"/>
                      <a:pt x="14" y="1"/>
                    </a:cubicBezTo>
                    <a:cubicBezTo>
                      <a:pt x="18" y="1"/>
                      <a:pt x="22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0" name="Freeform 570"/>
              <p:cNvSpPr/>
              <p:nvPr/>
            </p:nvSpPr>
            <p:spPr>
              <a:xfrm>
                <a:off x="2121694" y="3687763"/>
                <a:ext cx="39688" cy="142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" h="2">
                    <a:moveTo>
                      <a:pt x="0" y="1"/>
                    </a:moveTo>
                    <a:cubicBezTo>
                      <a:pt x="2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1" name="Freeform 571"/>
              <p:cNvSpPr/>
              <p:nvPr/>
            </p:nvSpPr>
            <p:spPr>
              <a:xfrm>
                <a:off x="2431256" y="3717925"/>
                <a:ext cx="1619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1" h="3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6" y="2"/>
                      <a:pt x="10" y="2"/>
                    </a:cubicBezTo>
                    <a:cubicBezTo>
                      <a:pt x="13" y="2"/>
                      <a:pt x="17" y="2"/>
                      <a:pt x="20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17" y="1"/>
                      <a:pt x="13" y="1"/>
                      <a:pt x="9" y="1"/>
                    </a:cubicBezTo>
                    <a:cubicBezTo>
                      <a:pt x="6" y="1"/>
                      <a:pt x="3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2" name="Freeform 572"/>
              <p:cNvSpPr/>
              <p:nvPr/>
            </p:nvSpPr>
            <p:spPr>
              <a:xfrm>
                <a:off x="2115344" y="3725863"/>
                <a:ext cx="246063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5">
                    <a:moveTo>
                      <a:pt x="1" y="5"/>
                    </a:moveTo>
                    <a:cubicBezTo>
                      <a:pt x="11" y="3"/>
                      <a:pt x="21" y="3"/>
                      <a:pt x="31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21" y="0"/>
                      <a:pt x="10" y="2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3" name="Freeform 573"/>
              <p:cNvSpPr>
                <a:spLocks noEditPoints="1"/>
              </p:cNvSpPr>
              <p:nvPr/>
            </p:nvSpPr>
            <p:spPr>
              <a:xfrm>
                <a:off x="2129631" y="3787775"/>
                <a:ext cx="21590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44">
                    <a:moveTo>
                      <a:pt x="3" y="25"/>
                    </a:moveTo>
                    <a:cubicBezTo>
                      <a:pt x="3" y="31"/>
                      <a:pt x="3" y="37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3" y="44"/>
                      <a:pt x="21" y="41"/>
                      <a:pt x="27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28" y="37"/>
                      <a:pt x="28" y="34"/>
                      <a:pt x="28" y="32"/>
                    </a:cubicBezTo>
                    <a:cubicBezTo>
                      <a:pt x="28" y="32"/>
                      <a:pt x="28" y="31"/>
                      <a:pt x="28" y="31"/>
                    </a:cubicBezTo>
                    <a:cubicBezTo>
                      <a:pt x="28" y="28"/>
                      <a:pt x="28" y="25"/>
                      <a:pt x="27" y="22"/>
                    </a:cubicBezTo>
                    <a:cubicBezTo>
                      <a:pt x="27" y="18"/>
                      <a:pt x="27" y="14"/>
                      <a:pt x="26" y="10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7"/>
                      <a:pt x="26" y="5"/>
                      <a:pt x="26" y="3"/>
                    </a:cubicBezTo>
                    <a:cubicBezTo>
                      <a:pt x="27" y="0"/>
                      <a:pt x="23" y="1"/>
                      <a:pt x="24" y="3"/>
                    </a:cubicBezTo>
                    <a:cubicBezTo>
                      <a:pt x="25" y="5"/>
                      <a:pt x="25" y="7"/>
                      <a:pt x="25" y="9"/>
                    </a:cubicBezTo>
                    <a:cubicBezTo>
                      <a:pt x="24" y="8"/>
                      <a:pt x="23" y="7"/>
                      <a:pt x="22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0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4"/>
                      <a:pt x="19" y="6"/>
                      <a:pt x="20" y="6"/>
                    </a:cubicBezTo>
                    <a:cubicBezTo>
                      <a:pt x="22" y="8"/>
                      <a:pt x="24" y="9"/>
                      <a:pt x="26" y="10"/>
                    </a:cubicBezTo>
                    <a:cubicBezTo>
                      <a:pt x="26" y="17"/>
                      <a:pt x="26" y="24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4" y="31"/>
                      <a:pt x="19" y="30"/>
                      <a:pt x="16" y="30"/>
                    </a:cubicBezTo>
                    <a:cubicBezTo>
                      <a:pt x="17" y="28"/>
                      <a:pt x="16" y="26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9" y="24"/>
                      <a:pt x="22" y="23"/>
                      <a:pt x="22" y="22"/>
                    </a:cubicBezTo>
                    <a:cubicBezTo>
                      <a:pt x="23" y="21"/>
                      <a:pt x="22" y="19"/>
                      <a:pt x="22" y="17"/>
                    </a:cubicBezTo>
                    <a:cubicBezTo>
                      <a:pt x="21" y="15"/>
                      <a:pt x="20" y="14"/>
                      <a:pt x="19" y="11"/>
                    </a:cubicBezTo>
                    <a:cubicBezTo>
                      <a:pt x="18" y="10"/>
                      <a:pt x="18" y="10"/>
                      <a:pt x="17" y="9"/>
                    </a:cubicBezTo>
                    <a:cubicBezTo>
                      <a:pt x="16" y="7"/>
                      <a:pt x="14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7" y="15"/>
                      <a:pt x="6" y="18"/>
                      <a:pt x="4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7" y="24"/>
                      <a:pt x="10" y="25"/>
                      <a:pt x="13" y="25"/>
                    </a:cubicBezTo>
                    <a:cubicBezTo>
                      <a:pt x="14" y="26"/>
                      <a:pt x="13" y="29"/>
                      <a:pt x="13" y="30"/>
                    </a:cubicBezTo>
                    <a:cubicBezTo>
                      <a:pt x="11" y="30"/>
                      <a:pt x="8" y="30"/>
                      <a:pt x="6" y="31"/>
                    </a:cubicBezTo>
                    <a:cubicBezTo>
                      <a:pt x="6" y="31"/>
                      <a:pt x="6" y="32"/>
                      <a:pt x="6" y="32"/>
                    </a:cubicBezTo>
                    <a:cubicBezTo>
                      <a:pt x="9" y="32"/>
                      <a:pt x="12" y="32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4" y="31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6"/>
                      <a:pt x="25" y="38"/>
                      <a:pt x="21" y="39"/>
                    </a:cubicBezTo>
                    <a:cubicBezTo>
                      <a:pt x="18" y="40"/>
                      <a:pt x="16" y="40"/>
                      <a:pt x="14" y="41"/>
                    </a:cubicBezTo>
                    <a:cubicBezTo>
                      <a:pt x="11" y="42"/>
                      <a:pt x="9" y="41"/>
                      <a:pt x="8" y="38"/>
                    </a:cubicBezTo>
                    <a:cubicBezTo>
                      <a:pt x="4" y="32"/>
                      <a:pt x="2" y="19"/>
                      <a:pt x="2" y="12"/>
                    </a:cubicBezTo>
                    <a:cubicBezTo>
                      <a:pt x="3" y="5"/>
                      <a:pt x="5" y="4"/>
                      <a:pt x="11" y="3"/>
                    </a:cubicBezTo>
                    <a:cubicBezTo>
                      <a:pt x="15" y="3"/>
                      <a:pt x="19" y="2"/>
                      <a:pt x="23" y="2"/>
                    </a:cubicBezTo>
                    <a:cubicBezTo>
                      <a:pt x="24" y="2"/>
                      <a:pt x="24" y="0"/>
                      <a:pt x="23" y="0"/>
                    </a:cubicBezTo>
                    <a:cubicBezTo>
                      <a:pt x="19" y="1"/>
                      <a:pt x="15" y="1"/>
                      <a:pt x="11" y="2"/>
                    </a:cubicBezTo>
                    <a:cubicBezTo>
                      <a:pt x="9" y="2"/>
                      <a:pt x="4" y="2"/>
                      <a:pt x="3" y="3"/>
                    </a:cubicBezTo>
                    <a:cubicBezTo>
                      <a:pt x="0" y="4"/>
                      <a:pt x="1" y="3"/>
                      <a:pt x="0" y="5"/>
                    </a:cubicBezTo>
                    <a:cubicBezTo>
                      <a:pt x="0" y="7"/>
                      <a:pt x="1" y="10"/>
                      <a:pt x="1" y="12"/>
                    </a:cubicBezTo>
                    <a:cubicBezTo>
                      <a:pt x="1" y="16"/>
                      <a:pt x="2" y="21"/>
                      <a:pt x="3" y="25"/>
                    </a:cubicBezTo>
                    <a:close/>
                    <a:moveTo>
                      <a:pt x="8" y="15"/>
                    </a:moveTo>
                    <a:cubicBezTo>
                      <a:pt x="8" y="13"/>
                      <a:pt x="7" y="12"/>
                      <a:pt x="8" y="12"/>
                    </a:cubicBezTo>
                    <a:cubicBezTo>
                      <a:pt x="8" y="11"/>
                      <a:pt x="9" y="11"/>
                      <a:pt x="10" y="10"/>
                    </a:cubicBezTo>
                    <a:cubicBezTo>
                      <a:pt x="10" y="10"/>
                      <a:pt x="10" y="11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5" y="10"/>
                      <a:pt x="17" y="12"/>
                    </a:cubicBezTo>
                    <a:cubicBezTo>
                      <a:pt x="18" y="13"/>
                      <a:pt x="18" y="14"/>
                      <a:pt x="18" y="13"/>
                    </a:cubicBezTo>
                    <a:cubicBezTo>
                      <a:pt x="19" y="15"/>
                      <a:pt x="20" y="16"/>
                      <a:pt x="21" y="18"/>
                    </a:cubicBezTo>
                    <a:cubicBezTo>
                      <a:pt x="21" y="19"/>
                      <a:pt x="21" y="21"/>
                      <a:pt x="20" y="22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15" y="23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0" y="23"/>
                      <a:pt x="8" y="22"/>
                      <a:pt x="6" y="21"/>
                    </a:cubicBezTo>
                    <a:cubicBezTo>
                      <a:pt x="7" y="19"/>
                      <a:pt x="8" y="17"/>
                      <a:pt x="8" y="1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6" y="27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8"/>
                      <a:pt x="14" y="26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4" name="Freeform 574"/>
              <p:cNvSpPr/>
              <p:nvPr/>
            </p:nvSpPr>
            <p:spPr>
              <a:xfrm>
                <a:off x="2229644" y="4057650"/>
                <a:ext cx="476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">
                    <a:moveTo>
                      <a:pt x="3" y="2"/>
                    </a:moveTo>
                    <a:cubicBezTo>
                      <a:pt x="2" y="3"/>
                      <a:pt x="4" y="3"/>
                      <a:pt x="5" y="3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5" name="Freeform 575"/>
              <p:cNvSpPr/>
              <p:nvPr/>
            </p:nvSpPr>
            <p:spPr>
              <a:xfrm>
                <a:off x="2207419" y="40735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6" name="Freeform 576"/>
              <p:cNvSpPr/>
              <p:nvPr/>
            </p:nvSpPr>
            <p:spPr>
              <a:xfrm>
                <a:off x="2199481" y="40576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7" name="Freeform 577"/>
              <p:cNvSpPr/>
              <p:nvPr/>
            </p:nvSpPr>
            <p:spPr>
              <a:xfrm>
                <a:off x="2283619" y="40417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8" name="Freeform 578"/>
              <p:cNvSpPr/>
              <p:nvPr/>
            </p:nvSpPr>
            <p:spPr>
              <a:xfrm>
                <a:off x="2407444" y="3771900"/>
                <a:ext cx="2397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1" h="3">
                    <a:moveTo>
                      <a:pt x="31" y="0"/>
                    </a:moveTo>
                    <a:cubicBezTo>
                      <a:pt x="21" y="1"/>
                      <a:pt x="1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0" y="3"/>
                      <a:pt x="21" y="2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9" name="Freeform 579"/>
              <p:cNvSpPr/>
              <p:nvPr/>
            </p:nvSpPr>
            <p:spPr>
              <a:xfrm>
                <a:off x="2399506" y="3817938"/>
                <a:ext cx="2397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1" h="3">
                    <a:moveTo>
                      <a:pt x="0" y="3"/>
                    </a:moveTo>
                    <a:cubicBezTo>
                      <a:pt x="11" y="3"/>
                      <a:pt x="21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21" y="0"/>
                      <a:pt x="10" y="0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0" name="Freeform 580"/>
              <p:cNvSpPr/>
              <p:nvPr/>
            </p:nvSpPr>
            <p:spPr>
              <a:xfrm>
                <a:off x="2399506" y="3841750"/>
                <a:ext cx="239713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1" y="4"/>
                    </a:moveTo>
                    <a:cubicBezTo>
                      <a:pt x="11" y="2"/>
                      <a:pt x="21" y="2"/>
                      <a:pt x="31" y="2"/>
                    </a:cubicBezTo>
                    <a:cubicBezTo>
                      <a:pt x="31" y="2"/>
                      <a:pt x="31" y="1"/>
                      <a:pt x="31" y="1"/>
                    </a:cubicBezTo>
                    <a:cubicBezTo>
                      <a:pt x="21" y="0"/>
                      <a:pt x="10" y="1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1" name="Freeform 581"/>
              <p:cNvSpPr/>
              <p:nvPr/>
            </p:nvSpPr>
            <p:spPr>
              <a:xfrm>
                <a:off x="2415381" y="3879850"/>
                <a:ext cx="2317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3">
                    <a:moveTo>
                      <a:pt x="30" y="0"/>
                    </a:moveTo>
                    <a:cubicBezTo>
                      <a:pt x="20" y="0"/>
                      <a:pt x="10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0" y="3"/>
                      <a:pt x="21" y="2"/>
                      <a:pt x="30" y="1"/>
                    </a:cubicBezTo>
                    <a:cubicBezTo>
                      <a:pt x="30" y="1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2" name="Freeform 582"/>
              <p:cNvSpPr/>
              <p:nvPr/>
            </p:nvSpPr>
            <p:spPr>
              <a:xfrm>
                <a:off x="2423319" y="3933825"/>
                <a:ext cx="2317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">
                    <a:moveTo>
                      <a:pt x="1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0" y="2"/>
                      <a:pt x="20" y="2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0" y="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3" name="Freeform 583"/>
              <p:cNvSpPr/>
              <p:nvPr/>
            </p:nvSpPr>
            <p:spPr>
              <a:xfrm>
                <a:off x="2423319" y="3965575"/>
                <a:ext cx="2238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">
                    <a:moveTo>
                      <a:pt x="17" y="2"/>
                    </a:moveTo>
                    <a:cubicBezTo>
                      <a:pt x="21" y="1"/>
                      <a:pt x="25" y="2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4" y="2"/>
                      <a:pt x="17" y="1"/>
                      <a:pt x="12" y="1"/>
                    </a:cubicBezTo>
                    <a:cubicBezTo>
                      <a:pt x="8" y="1"/>
                      <a:pt x="4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6" y="3"/>
                      <a:pt x="12" y="2"/>
                      <a:pt x="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4" name="Freeform 584"/>
              <p:cNvSpPr/>
              <p:nvPr/>
            </p:nvSpPr>
            <p:spPr>
              <a:xfrm>
                <a:off x="2407444" y="3987800"/>
                <a:ext cx="26193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">
                    <a:moveTo>
                      <a:pt x="32" y="1"/>
                    </a:moveTo>
                    <a:cubicBezTo>
                      <a:pt x="26" y="2"/>
                      <a:pt x="20" y="1"/>
                      <a:pt x="14" y="2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0" y="4"/>
                      <a:pt x="23" y="0"/>
                      <a:pt x="32" y="3"/>
                    </a:cubicBezTo>
                    <a:cubicBezTo>
                      <a:pt x="34" y="4"/>
                      <a:pt x="34" y="0"/>
                      <a:pt x="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5" name="Freeform 585"/>
              <p:cNvSpPr/>
              <p:nvPr/>
            </p:nvSpPr>
            <p:spPr>
              <a:xfrm>
                <a:off x="2415381" y="4033838"/>
                <a:ext cx="24606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4">
                    <a:moveTo>
                      <a:pt x="1" y="2"/>
                    </a:moveTo>
                    <a:cubicBezTo>
                      <a:pt x="0" y="3"/>
                      <a:pt x="0" y="4"/>
                      <a:pt x="1" y="4"/>
                    </a:cubicBezTo>
                    <a:cubicBezTo>
                      <a:pt x="11" y="2"/>
                      <a:pt x="22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2" y="0"/>
                      <a:pt x="1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6" name="Freeform 586"/>
              <p:cNvSpPr/>
              <p:nvPr/>
            </p:nvSpPr>
            <p:spPr>
              <a:xfrm>
                <a:off x="2207419" y="4103688"/>
                <a:ext cx="4619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6">
                    <a:moveTo>
                      <a:pt x="1" y="6"/>
                    </a:moveTo>
                    <a:cubicBezTo>
                      <a:pt x="21" y="6"/>
                      <a:pt x="4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0" y="0"/>
                      <a:pt x="40" y="2"/>
                      <a:pt x="30" y="3"/>
                    </a:cubicBezTo>
                    <a:cubicBezTo>
                      <a:pt x="20" y="4"/>
                      <a:pt x="11" y="5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7" name="Freeform 587"/>
              <p:cNvSpPr/>
              <p:nvPr/>
            </p:nvSpPr>
            <p:spPr>
              <a:xfrm>
                <a:off x="2223294" y="4141788"/>
                <a:ext cx="477838" cy="476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2" h="6">
                    <a:moveTo>
                      <a:pt x="62" y="0"/>
                    </a:moveTo>
                    <a:cubicBezTo>
                      <a:pt x="42" y="0"/>
                      <a:pt x="21" y="2"/>
                      <a:pt x="1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21" y="4"/>
                      <a:pt x="42" y="3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8" name="Freeform 588"/>
              <p:cNvSpPr/>
              <p:nvPr/>
            </p:nvSpPr>
            <p:spPr>
              <a:xfrm>
                <a:off x="2229644" y="4173538"/>
                <a:ext cx="4635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8">
                    <a:moveTo>
                      <a:pt x="20" y="6"/>
                    </a:moveTo>
                    <a:cubicBezTo>
                      <a:pt x="24" y="6"/>
                      <a:pt x="29" y="5"/>
                      <a:pt x="33" y="5"/>
                    </a:cubicBezTo>
                    <a:cubicBezTo>
                      <a:pt x="42" y="4"/>
                      <a:pt x="51" y="3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48" y="1"/>
                      <a:pt x="36" y="3"/>
                      <a:pt x="24" y="4"/>
                    </a:cubicBezTo>
                    <a:cubicBezTo>
                      <a:pt x="17" y="5"/>
                      <a:pt x="8" y="3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8"/>
                      <a:pt x="17" y="6"/>
                      <a:pt x="2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9" name="Freeform 589"/>
              <p:cNvSpPr/>
              <p:nvPr/>
            </p:nvSpPr>
            <p:spPr>
              <a:xfrm>
                <a:off x="2215356" y="4219575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4" y="0"/>
                    </a:moveTo>
                    <a:cubicBezTo>
                      <a:pt x="43" y="2"/>
                      <a:pt x="21" y="1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1" y="4"/>
                      <a:pt x="43" y="4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0" name="Freeform 590"/>
              <p:cNvSpPr/>
              <p:nvPr/>
            </p:nvSpPr>
            <p:spPr>
              <a:xfrm>
                <a:off x="2215356" y="4257675"/>
                <a:ext cx="4857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3" h="6">
                    <a:moveTo>
                      <a:pt x="62" y="0"/>
                    </a:moveTo>
                    <a:cubicBezTo>
                      <a:pt x="51" y="1"/>
                      <a:pt x="40" y="2"/>
                      <a:pt x="28" y="3"/>
                    </a:cubicBezTo>
                    <a:cubicBezTo>
                      <a:pt x="19" y="3"/>
                      <a:pt x="10" y="2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21" y="1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1" name="Freeform 591"/>
              <p:cNvSpPr/>
              <p:nvPr/>
            </p:nvSpPr>
            <p:spPr>
              <a:xfrm>
                <a:off x="2223294" y="4297363"/>
                <a:ext cx="469900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1" h="8">
                    <a:moveTo>
                      <a:pt x="26" y="3"/>
                    </a:moveTo>
                    <a:cubicBezTo>
                      <a:pt x="19" y="3"/>
                      <a:pt x="6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6" y="8"/>
                      <a:pt x="19" y="5"/>
                      <a:pt x="26" y="4"/>
                    </a:cubicBezTo>
                    <a:cubicBezTo>
                      <a:pt x="38" y="4"/>
                      <a:pt x="49" y="2"/>
                      <a:pt x="60" y="1"/>
                    </a:cubicBezTo>
                    <a:cubicBezTo>
                      <a:pt x="61" y="1"/>
                      <a:pt x="61" y="0"/>
                      <a:pt x="60" y="0"/>
                    </a:cubicBezTo>
                    <a:cubicBezTo>
                      <a:pt x="49" y="1"/>
                      <a:pt x="37" y="2"/>
                      <a:pt x="2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2" name="Freeform 592"/>
              <p:cNvSpPr/>
              <p:nvPr/>
            </p:nvSpPr>
            <p:spPr>
              <a:xfrm>
                <a:off x="2215356" y="4343400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3" y="0"/>
                    </a:moveTo>
                    <a:cubicBezTo>
                      <a:pt x="42" y="1"/>
                      <a:pt x="22" y="4"/>
                      <a:pt x="1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22" y="5"/>
                      <a:pt x="43" y="4"/>
                      <a:pt x="63" y="1"/>
                    </a:cubicBezTo>
                    <a:cubicBezTo>
                      <a:pt x="64" y="1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3" name="Freeform 593"/>
              <p:cNvSpPr/>
              <p:nvPr/>
            </p:nvSpPr>
            <p:spPr>
              <a:xfrm>
                <a:off x="2461419" y="4389438"/>
                <a:ext cx="2397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6">
                    <a:moveTo>
                      <a:pt x="28" y="1"/>
                    </a:moveTo>
                    <a:cubicBezTo>
                      <a:pt x="24" y="3"/>
                      <a:pt x="18" y="2"/>
                      <a:pt x="14" y="2"/>
                    </a:cubicBezTo>
                    <a:cubicBezTo>
                      <a:pt x="9" y="3"/>
                      <a:pt x="5" y="3"/>
                      <a:pt x="0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5" y="5"/>
                      <a:pt x="9" y="4"/>
                      <a:pt x="14" y="3"/>
                    </a:cubicBezTo>
                    <a:cubicBezTo>
                      <a:pt x="18" y="3"/>
                      <a:pt x="24" y="2"/>
                      <a:pt x="28" y="3"/>
                    </a:cubicBezTo>
                    <a:cubicBezTo>
                      <a:pt x="31" y="4"/>
                      <a:pt x="31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4" name="Freeform 594"/>
              <p:cNvSpPr>
                <a:spLocks noEditPoints="1"/>
              </p:cNvSpPr>
              <p:nvPr/>
            </p:nvSpPr>
            <p:spPr>
              <a:xfrm>
                <a:off x="3486944" y="3903663"/>
                <a:ext cx="423863" cy="871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113">
                    <a:moveTo>
                      <a:pt x="48" y="72"/>
                    </a:moveTo>
                    <a:cubicBezTo>
                      <a:pt x="40" y="54"/>
                      <a:pt x="32" y="35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4"/>
                      <a:pt x="22" y="12"/>
                      <a:pt x="21" y="9"/>
                    </a:cubicBezTo>
                    <a:cubicBezTo>
                      <a:pt x="20" y="8"/>
                      <a:pt x="20" y="6"/>
                      <a:pt x="18" y="5"/>
                    </a:cubicBezTo>
                    <a:cubicBezTo>
                      <a:pt x="17" y="3"/>
                      <a:pt x="17" y="0"/>
                      <a:pt x="14" y="0"/>
                    </a:cubicBezTo>
                    <a:cubicBezTo>
                      <a:pt x="12" y="0"/>
                      <a:pt x="8" y="2"/>
                      <a:pt x="6" y="3"/>
                    </a:cubicBezTo>
                    <a:cubicBezTo>
                      <a:pt x="4" y="4"/>
                      <a:pt x="1" y="6"/>
                      <a:pt x="0" y="8"/>
                    </a:cubicBezTo>
                    <a:cubicBezTo>
                      <a:pt x="0" y="10"/>
                      <a:pt x="1" y="12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6"/>
                      <a:pt x="1" y="17"/>
                    </a:cubicBezTo>
                    <a:cubicBezTo>
                      <a:pt x="2" y="19"/>
                      <a:pt x="3" y="22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3" y="43"/>
                      <a:pt x="21" y="61"/>
                      <a:pt x="29" y="79"/>
                    </a:cubicBezTo>
                    <a:cubicBezTo>
                      <a:pt x="31" y="83"/>
                      <a:pt x="32" y="87"/>
                      <a:pt x="35" y="90"/>
                    </a:cubicBezTo>
                    <a:cubicBezTo>
                      <a:pt x="42" y="97"/>
                      <a:pt x="48" y="104"/>
                      <a:pt x="54" y="112"/>
                    </a:cubicBezTo>
                    <a:cubicBezTo>
                      <a:pt x="54" y="113"/>
                      <a:pt x="55" y="112"/>
                      <a:pt x="55" y="112"/>
                    </a:cubicBezTo>
                    <a:cubicBezTo>
                      <a:pt x="55" y="103"/>
                      <a:pt x="54" y="93"/>
                      <a:pt x="53" y="84"/>
                    </a:cubicBezTo>
                    <a:cubicBezTo>
                      <a:pt x="52" y="80"/>
                      <a:pt x="50" y="76"/>
                      <a:pt x="48" y="72"/>
                    </a:cubicBezTo>
                    <a:close/>
                    <a:moveTo>
                      <a:pt x="46" y="71"/>
                    </a:moveTo>
                    <a:cubicBezTo>
                      <a:pt x="48" y="75"/>
                      <a:pt x="49" y="78"/>
                      <a:pt x="50" y="81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7" y="79"/>
                      <a:pt x="47" y="79"/>
                      <a:pt x="47" y="78"/>
                    </a:cubicBezTo>
                    <a:cubicBezTo>
                      <a:pt x="38" y="58"/>
                      <a:pt x="30" y="3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9" y="37"/>
                      <a:pt x="35" y="59"/>
                      <a:pt x="46" y="79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81"/>
                      <a:pt x="46" y="83"/>
                      <a:pt x="43" y="83"/>
                    </a:cubicBezTo>
                    <a:cubicBezTo>
                      <a:pt x="42" y="83"/>
                      <a:pt x="41" y="82"/>
                      <a:pt x="40" y="81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0" y="61"/>
                      <a:pt x="21" y="41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8"/>
                      <a:pt x="19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1" y="36"/>
                      <a:pt x="38" y="54"/>
                      <a:pt x="46" y="71"/>
                    </a:cubicBezTo>
                    <a:close/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4" y="21"/>
                      <a:pt x="3" y="19"/>
                    </a:cubicBezTo>
                    <a:cubicBezTo>
                      <a:pt x="4" y="17"/>
                      <a:pt x="7" y="16"/>
                      <a:pt x="9" y="15"/>
                    </a:cubicBezTo>
                    <a:cubicBezTo>
                      <a:pt x="10" y="14"/>
                      <a:pt x="11" y="13"/>
                      <a:pt x="12" y="13"/>
                    </a:cubicBezTo>
                    <a:cubicBezTo>
                      <a:pt x="15" y="11"/>
                      <a:pt x="17" y="11"/>
                      <a:pt x="19" y="12"/>
                    </a:cubicBezTo>
                    <a:cubicBezTo>
                      <a:pt x="20" y="12"/>
                      <a:pt x="20" y="11"/>
                      <a:pt x="19" y="11"/>
                    </a:cubicBezTo>
                    <a:cubicBezTo>
                      <a:pt x="16" y="9"/>
                      <a:pt x="13" y="11"/>
                      <a:pt x="9" y="13"/>
                    </a:cubicBezTo>
                    <a:cubicBezTo>
                      <a:pt x="7" y="15"/>
                      <a:pt x="4" y="16"/>
                      <a:pt x="3" y="19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6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4" y="14"/>
                      <a:pt x="7" y="11"/>
                      <a:pt x="10" y="8"/>
                    </a:cubicBezTo>
                    <a:cubicBezTo>
                      <a:pt x="13" y="7"/>
                      <a:pt x="16" y="5"/>
                      <a:pt x="19" y="8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6" y="16"/>
                      <a:pt x="8" y="20"/>
                      <a:pt x="6" y="25"/>
                    </a:cubicBezTo>
                    <a:cubicBezTo>
                      <a:pt x="6" y="25"/>
                      <a:pt x="5" y="24"/>
                      <a:pt x="5" y="24"/>
                    </a:cubicBezTo>
                    <a:close/>
                    <a:moveTo>
                      <a:pt x="2" y="10"/>
                    </a:moveTo>
                    <a:cubicBezTo>
                      <a:pt x="1" y="8"/>
                      <a:pt x="4" y="6"/>
                      <a:pt x="6" y="4"/>
                    </a:cubicBezTo>
                    <a:cubicBezTo>
                      <a:pt x="8" y="3"/>
                      <a:pt x="11" y="2"/>
                      <a:pt x="12" y="2"/>
                    </a:cubicBezTo>
                    <a:cubicBezTo>
                      <a:pt x="15" y="2"/>
                      <a:pt x="15" y="3"/>
                      <a:pt x="16" y="5"/>
                    </a:cubicBezTo>
                    <a:cubicBezTo>
                      <a:pt x="15" y="5"/>
                      <a:pt x="14" y="5"/>
                      <a:pt x="12" y="6"/>
                    </a:cubicBezTo>
                    <a:cubicBezTo>
                      <a:pt x="11" y="7"/>
                      <a:pt x="9" y="8"/>
                      <a:pt x="8" y="9"/>
                    </a:cubicBezTo>
                    <a:cubicBezTo>
                      <a:pt x="6" y="10"/>
                      <a:pt x="4" y="11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0"/>
                    </a:cubicBezTo>
                    <a:close/>
                    <a:moveTo>
                      <a:pt x="6" y="25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7" y="23"/>
                      <a:pt x="9" y="22"/>
                      <a:pt x="11" y="21"/>
                    </a:cubicBezTo>
                    <a:cubicBezTo>
                      <a:pt x="20" y="41"/>
                      <a:pt x="28" y="62"/>
                      <a:pt x="39" y="81"/>
                    </a:cubicBezTo>
                    <a:cubicBezTo>
                      <a:pt x="39" y="81"/>
                      <a:pt x="39" y="81"/>
                      <a:pt x="39" y="82"/>
                    </a:cubicBezTo>
                    <a:cubicBezTo>
                      <a:pt x="39" y="83"/>
                      <a:pt x="39" y="89"/>
                      <a:pt x="35" y="88"/>
                    </a:cubicBezTo>
                    <a:cubicBezTo>
                      <a:pt x="33" y="85"/>
                      <a:pt x="32" y="82"/>
                      <a:pt x="30" y="79"/>
                    </a:cubicBezTo>
                    <a:cubicBezTo>
                      <a:pt x="22" y="61"/>
                      <a:pt x="14" y="43"/>
                      <a:pt x="6" y="25"/>
                    </a:cubicBezTo>
                    <a:close/>
                    <a:moveTo>
                      <a:pt x="54" y="109"/>
                    </a:move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lose/>
                    <a:moveTo>
                      <a:pt x="53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1" y="101"/>
                      <a:pt x="50" y="102"/>
                      <a:pt x="49" y="103"/>
                    </a:cubicBezTo>
                    <a:cubicBezTo>
                      <a:pt x="45" y="99"/>
                      <a:pt x="41" y="95"/>
                      <a:pt x="38" y="91"/>
                    </a:cubicBezTo>
                    <a:cubicBezTo>
                      <a:pt x="37" y="91"/>
                      <a:pt x="36" y="90"/>
                      <a:pt x="35" y="89"/>
                    </a:cubicBezTo>
                    <a:cubicBezTo>
                      <a:pt x="39" y="89"/>
                      <a:pt x="40" y="85"/>
                      <a:pt x="40" y="82"/>
                    </a:cubicBezTo>
                    <a:cubicBezTo>
                      <a:pt x="41" y="83"/>
                      <a:pt x="43" y="85"/>
                      <a:pt x="45" y="84"/>
                    </a:cubicBezTo>
                    <a:cubicBezTo>
                      <a:pt x="47" y="83"/>
                      <a:pt x="47" y="82"/>
                      <a:pt x="47" y="81"/>
                    </a:cubicBezTo>
                    <a:cubicBezTo>
                      <a:pt x="48" y="81"/>
                      <a:pt x="49" y="82"/>
                      <a:pt x="51" y="83"/>
                    </a:cubicBezTo>
                    <a:cubicBezTo>
                      <a:pt x="51" y="83"/>
                      <a:pt x="51" y="84"/>
                      <a:pt x="51" y="85"/>
                    </a:cubicBezTo>
                    <a:cubicBezTo>
                      <a:pt x="52" y="90"/>
                      <a:pt x="53" y="95"/>
                      <a:pt x="53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5" name="Freeform 600"/>
              <p:cNvSpPr>
                <a:spLocks noEditPoints="1"/>
              </p:cNvSpPr>
              <p:nvPr/>
            </p:nvSpPr>
            <p:spPr>
              <a:xfrm>
                <a:off x="4598194" y="1111250"/>
                <a:ext cx="18415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9">
                    <a:moveTo>
                      <a:pt x="19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9"/>
                      <a:pt x="20" y="28"/>
                    </a:cubicBezTo>
                    <a:cubicBezTo>
                      <a:pt x="24" y="24"/>
                      <a:pt x="21" y="15"/>
                      <a:pt x="19" y="10"/>
                    </a:cubicBezTo>
                    <a:cubicBezTo>
                      <a:pt x="17" y="5"/>
                      <a:pt x="11" y="0"/>
                      <a:pt x="5" y="2"/>
                    </a:cubicBezTo>
                    <a:cubicBezTo>
                      <a:pt x="0" y="3"/>
                      <a:pt x="2" y="10"/>
                      <a:pt x="4" y="14"/>
                    </a:cubicBezTo>
                    <a:cubicBezTo>
                      <a:pt x="6" y="20"/>
                      <a:pt x="12" y="27"/>
                      <a:pt x="19" y="28"/>
                    </a:cubicBezTo>
                    <a:close/>
                    <a:moveTo>
                      <a:pt x="13" y="5"/>
                    </a:moveTo>
                    <a:cubicBezTo>
                      <a:pt x="16" y="7"/>
                      <a:pt x="18" y="10"/>
                      <a:pt x="19" y="13"/>
                    </a:cubicBezTo>
                    <a:cubicBezTo>
                      <a:pt x="20" y="17"/>
                      <a:pt x="21" y="22"/>
                      <a:pt x="20" y="26"/>
                    </a:cubicBezTo>
                    <a:cubicBezTo>
                      <a:pt x="16" y="24"/>
                      <a:pt x="13" y="23"/>
                      <a:pt x="10" y="20"/>
                    </a:cubicBezTo>
                    <a:cubicBezTo>
                      <a:pt x="8" y="17"/>
                      <a:pt x="4" y="12"/>
                      <a:pt x="4" y="8"/>
                    </a:cubicBezTo>
                    <a:cubicBezTo>
                      <a:pt x="4" y="1"/>
                      <a:pt x="10" y="3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6" name="Freeform 601"/>
              <p:cNvSpPr>
                <a:spLocks noEditPoints="1"/>
              </p:cNvSpPr>
              <p:nvPr/>
            </p:nvSpPr>
            <p:spPr>
              <a:xfrm>
                <a:off x="4404519" y="1235075"/>
                <a:ext cx="293688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9">
                    <a:moveTo>
                      <a:pt x="37" y="15"/>
                    </a:moveTo>
                    <a:cubicBezTo>
                      <a:pt x="38" y="14"/>
                      <a:pt x="37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28" y="0"/>
                      <a:pt x="9" y="3"/>
                      <a:pt x="0" y="14"/>
                    </a:cubicBezTo>
                    <a:cubicBezTo>
                      <a:pt x="0" y="15"/>
                      <a:pt x="1" y="16"/>
                      <a:pt x="2" y="15"/>
                    </a:cubicBezTo>
                    <a:cubicBezTo>
                      <a:pt x="11" y="12"/>
                      <a:pt x="18" y="17"/>
                      <a:pt x="27" y="18"/>
                    </a:cubicBezTo>
                    <a:cubicBezTo>
                      <a:pt x="31" y="19"/>
                      <a:pt x="35" y="18"/>
                      <a:pt x="37" y="15"/>
                    </a:cubicBezTo>
                    <a:close/>
                    <a:moveTo>
                      <a:pt x="15" y="12"/>
                    </a:moveTo>
                    <a:cubicBezTo>
                      <a:pt x="11" y="11"/>
                      <a:pt x="8" y="11"/>
                      <a:pt x="5" y="12"/>
                    </a:cubicBezTo>
                    <a:cubicBezTo>
                      <a:pt x="14" y="5"/>
                      <a:pt x="29" y="3"/>
                      <a:pt x="35" y="14"/>
                    </a:cubicBezTo>
                    <a:cubicBezTo>
                      <a:pt x="29" y="18"/>
                      <a:pt x="22" y="13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7" name="Freeform 602"/>
              <p:cNvSpPr>
                <a:spLocks noEditPoints="1"/>
              </p:cNvSpPr>
              <p:nvPr/>
            </p:nvSpPr>
            <p:spPr>
              <a:xfrm>
                <a:off x="4234656" y="1033463"/>
                <a:ext cx="687388" cy="547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71">
                    <a:moveTo>
                      <a:pt x="86" y="25"/>
                    </a:moveTo>
                    <a:cubicBezTo>
                      <a:pt x="86" y="25"/>
                      <a:pt x="85" y="25"/>
                      <a:pt x="85" y="25"/>
                    </a:cubicBezTo>
                    <a:cubicBezTo>
                      <a:pt x="85" y="25"/>
                      <a:pt x="84" y="25"/>
                      <a:pt x="84" y="26"/>
                    </a:cubicBezTo>
                    <a:cubicBezTo>
                      <a:pt x="84" y="26"/>
                      <a:pt x="84" y="26"/>
                      <a:pt x="84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8"/>
                      <a:pt x="82" y="30"/>
                      <a:pt x="82" y="31"/>
                    </a:cubicBezTo>
                    <a:cubicBezTo>
                      <a:pt x="81" y="33"/>
                      <a:pt x="80" y="35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0"/>
                      <a:pt x="80" y="28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7"/>
                      <a:pt x="82" y="27"/>
                      <a:pt x="82" y="26"/>
                    </a:cubicBezTo>
                    <a:cubicBezTo>
                      <a:pt x="83" y="25"/>
                      <a:pt x="82" y="23"/>
                      <a:pt x="81" y="23"/>
                    </a:cubicBezTo>
                    <a:cubicBezTo>
                      <a:pt x="80" y="23"/>
                      <a:pt x="79" y="23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8"/>
                      <a:pt x="79" y="30"/>
                      <a:pt x="78" y="32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6" y="36"/>
                      <a:pt x="74" y="36"/>
                      <a:pt x="73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5" y="31"/>
                      <a:pt x="78" y="19"/>
                      <a:pt x="71" y="11"/>
                    </a:cubicBezTo>
                    <a:cubicBezTo>
                      <a:pt x="65" y="2"/>
                      <a:pt x="51" y="0"/>
                      <a:pt x="43" y="8"/>
                    </a:cubicBezTo>
                    <a:cubicBezTo>
                      <a:pt x="41" y="11"/>
                      <a:pt x="42" y="13"/>
                      <a:pt x="40" y="16"/>
                    </a:cubicBezTo>
                    <a:cubicBezTo>
                      <a:pt x="36" y="22"/>
                      <a:pt x="25" y="25"/>
                      <a:pt x="19" y="30"/>
                    </a:cubicBezTo>
                    <a:cubicBezTo>
                      <a:pt x="10" y="37"/>
                      <a:pt x="0" y="47"/>
                      <a:pt x="3" y="59"/>
                    </a:cubicBezTo>
                    <a:cubicBezTo>
                      <a:pt x="3" y="60"/>
                      <a:pt x="4" y="61"/>
                      <a:pt x="5" y="61"/>
                    </a:cubicBezTo>
                    <a:cubicBezTo>
                      <a:pt x="8" y="59"/>
                      <a:pt x="8" y="59"/>
                      <a:pt x="11" y="57"/>
                    </a:cubicBezTo>
                    <a:cubicBezTo>
                      <a:pt x="21" y="50"/>
                      <a:pt x="27" y="46"/>
                      <a:pt x="40" y="50"/>
                    </a:cubicBezTo>
                    <a:cubicBezTo>
                      <a:pt x="44" y="51"/>
                      <a:pt x="48" y="53"/>
                      <a:pt x="51" y="53"/>
                    </a:cubicBezTo>
                    <a:cubicBezTo>
                      <a:pt x="49" y="56"/>
                      <a:pt x="47" y="58"/>
                      <a:pt x="46" y="61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0" y="71"/>
                      <a:pt x="59" y="60"/>
                      <a:pt x="62" y="57"/>
                    </a:cubicBezTo>
                    <a:cubicBezTo>
                      <a:pt x="63" y="56"/>
                      <a:pt x="65" y="55"/>
                      <a:pt x="67" y="54"/>
                    </a:cubicBezTo>
                    <a:cubicBezTo>
                      <a:pt x="66" y="56"/>
                      <a:pt x="66" y="58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58"/>
                      <a:pt x="68" y="56"/>
                      <a:pt x="68" y="55"/>
                    </a:cubicBezTo>
                    <a:cubicBezTo>
                      <a:pt x="68" y="54"/>
                      <a:pt x="68" y="53"/>
                      <a:pt x="68" y="53"/>
                    </a:cubicBezTo>
                    <a:cubicBezTo>
                      <a:pt x="68" y="52"/>
                      <a:pt x="69" y="52"/>
                      <a:pt x="69" y="52"/>
                    </a:cubicBezTo>
                    <a:cubicBezTo>
                      <a:pt x="69" y="53"/>
                      <a:pt x="69" y="53"/>
                      <a:pt x="69" y="54"/>
                    </a:cubicBezTo>
                    <a:cubicBezTo>
                      <a:pt x="69" y="55"/>
                      <a:pt x="70" y="57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6"/>
                      <a:pt x="70" y="55"/>
                      <a:pt x="70" y="54"/>
                    </a:cubicBezTo>
                    <a:cubicBezTo>
                      <a:pt x="70" y="53"/>
                      <a:pt x="70" y="52"/>
                      <a:pt x="70" y="51"/>
                    </a:cubicBezTo>
                    <a:cubicBezTo>
                      <a:pt x="71" y="50"/>
                      <a:pt x="73" y="48"/>
                      <a:pt x="74" y="46"/>
                    </a:cubicBezTo>
                    <a:cubicBezTo>
                      <a:pt x="74" y="46"/>
                      <a:pt x="74" y="46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7" y="47"/>
                      <a:pt x="81" y="45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3" y="42"/>
                      <a:pt x="83" y="41"/>
                      <a:pt x="83" y="41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0"/>
                      <a:pt x="83" y="39"/>
                      <a:pt x="82" y="38"/>
                    </a:cubicBezTo>
                    <a:cubicBezTo>
                      <a:pt x="82" y="38"/>
                      <a:pt x="81" y="37"/>
                      <a:pt x="81" y="37"/>
                    </a:cubicBezTo>
                    <a:cubicBezTo>
                      <a:pt x="82" y="36"/>
                      <a:pt x="82" y="34"/>
                      <a:pt x="83" y="33"/>
                    </a:cubicBezTo>
                    <a:cubicBezTo>
                      <a:pt x="84" y="31"/>
                      <a:pt x="85" y="30"/>
                      <a:pt x="85" y="28"/>
                    </a:cubicBezTo>
                    <a:cubicBezTo>
                      <a:pt x="85" y="29"/>
                      <a:pt x="86" y="29"/>
                      <a:pt x="87" y="29"/>
                    </a:cubicBezTo>
                    <a:cubicBezTo>
                      <a:pt x="89" y="29"/>
                      <a:pt x="89" y="25"/>
                      <a:pt x="86" y="25"/>
                    </a:cubicBezTo>
                    <a:close/>
                    <a:moveTo>
                      <a:pt x="30" y="45"/>
                    </a:moveTo>
                    <a:cubicBezTo>
                      <a:pt x="25" y="45"/>
                      <a:pt x="20" y="46"/>
                      <a:pt x="16" y="49"/>
                    </a:cubicBezTo>
                    <a:cubicBezTo>
                      <a:pt x="14" y="50"/>
                      <a:pt x="13" y="52"/>
                      <a:pt x="11" y="52"/>
                    </a:cubicBezTo>
                    <a:cubicBezTo>
                      <a:pt x="8" y="56"/>
                      <a:pt x="5" y="56"/>
                      <a:pt x="7" y="50"/>
                    </a:cubicBezTo>
                    <a:cubicBezTo>
                      <a:pt x="9" y="43"/>
                      <a:pt x="12" y="39"/>
                      <a:pt x="18" y="35"/>
                    </a:cubicBezTo>
                    <a:cubicBezTo>
                      <a:pt x="25" y="28"/>
                      <a:pt x="33" y="24"/>
                      <a:pt x="43" y="20"/>
                    </a:cubicBezTo>
                    <a:cubicBezTo>
                      <a:pt x="43" y="20"/>
                      <a:pt x="44" y="20"/>
                      <a:pt x="44" y="19"/>
                    </a:cubicBezTo>
                    <a:cubicBezTo>
                      <a:pt x="48" y="8"/>
                      <a:pt x="54" y="4"/>
                      <a:pt x="62" y="6"/>
                    </a:cubicBezTo>
                    <a:cubicBezTo>
                      <a:pt x="67" y="9"/>
                      <a:pt x="71" y="13"/>
                      <a:pt x="73" y="18"/>
                    </a:cubicBezTo>
                    <a:cubicBezTo>
                      <a:pt x="75" y="26"/>
                      <a:pt x="72" y="33"/>
                      <a:pt x="70" y="41"/>
                    </a:cubicBezTo>
                    <a:cubicBezTo>
                      <a:pt x="65" y="42"/>
                      <a:pt x="59" y="46"/>
                      <a:pt x="55" y="50"/>
                    </a:cubicBezTo>
                    <a:cubicBezTo>
                      <a:pt x="47" y="51"/>
                      <a:pt x="38" y="45"/>
                      <a:pt x="30" y="45"/>
                    </a:cubicBezTo>
                    <a:close/>
                    <a:moveTo>
                      <a:pt x="69" y="49"/>
                    </a:moveTo>
                    <a:cubicBezTo>
                      <a:pt x="68" y="49"/>
                      <a:pt x="68" y="50"/>
                      <a:pt x="68" y="50"/>
                    </a:cubicBezTo>
                    <a:cubicBezTo>
                      <a:pt x="65" y="52"/>
                      <a:pt x="62" y="55"/>
                      <a:pt x="61" y="56"/>
                    </a:cubicBezTo>
                    <a:cubicBezTo>
                      <a:pt x="59" y="57"/>
                      <a:pt x="51" y="67"/>
                      <a:pt x="48" y="62"/>
                    </a:cubicBezTo>
                    <a:cubicBezTo>
                      <a:pt x="48" y="62"/>
                      <a:pt x="47" y="62"/>
                      <a:pt x="47" y="62"/>
                    </a:cubicBezTo>
                    <a:cubicBezTo>
                      <a:pt x="50" y="58"/>
                      <a:pt x="52" y="55"/>
                      <a:pt x="55" y="52"/>
                    </a:cubicBezTo>
                    <a:cubicBezTo>
                      <a:pt x="56" y="52"/>
                      <a:pt x="57" y="51"/>
                      <a:pt x="58" y="50"/>
                    </a:cubicBezTo>
                    <a:cubicBezTo>
                      <a:pt x="62" y="47"/>
                      <a:pt x="67" y="44"/>
                      <a:pt x="72" y="42"/>
                    </a:cubicBezTo>
                    <a:cubicBezTo>
                      <a:pt x="72" y="42"/>
                      <a:pt x="72" y="43"/>
                      <a:pt x="73" y="44"/>
                    </a:cubicBezTo>
                    <a:cubicBezTo>
                      <a:pt x="72" y="45"/>
                      <a:pt x="71" y="47"/>
                      <a:pt x="69" y="49"/>
                    </a:cubicBezTo>
                    <a:close/>
                    <a:moveTo>
                      <a:pt x="82" y="41"/>
                    </a:moveTo>
                    <a:cubicBezTo>
                      <a:pt x="80" y="42"/>
                      <a:pt x="79" y="43"/>
                      <a:pt x="78" y="44"/>
                    </a:cubicBezTo>
                    <a:cubicBezTo>
                      <a:pt x="77" y="44"/>
                      <a:pt x="75" y="44"/>
                      <a:pt x="75" y="43"/>
                    </a:cubicBezTo>
                    <a:cubicBezTo>
                      <a:pt x="74" y="43"/>
                      <a:pt x="74" y="41"/>
                      <a:pt x="74" y="40"/>
                    </a:cubicBezTo>
                    <a:cubicBezTo>
                      <a:pt x="74" y="38"/>
                      <a:pt x="76" y="37"/>
                      <a:pt x="78" y="38"/>
                    </a:cubicBezTo>
                    <a:cubicBezTo>
                      <a:pt x="78" y="38"/>
                      <a:pt x="78" y="38"/>
                      <a:pt x="78" y="39"/>
                    </a:cubicBezTo>
                    <a:cubicBezTo>
                      <a:pt x="78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1" y="39"/>
                      <a:pt x="82" y="40"/>
                      <a:pt x="8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8" name="Freeform 603"/>
              <p:cNvSpPr/>
              <p:nvPr/>
            </p:nvSpPr>
            <p:spPr>
              <a:xfrm>
                <a:off x="4782344" y="1419225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7">
                    <a:moveTo>
                      <a:pt x="0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5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9" name="Freeform 604"/>
              <p:cNvSpPr/>
              <p:nvPr/>
            </p:nvSpPr>
            <p:spPr>
              <a:xfrm>
                <a:off x="4798219" y="1403350"/>
                <a:ext cx="23813" cy="69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9">
                    <a:moveTo>
                      <a:pt x="0" y="0"/>
                    </a:moveTo>
                    <a:cubicBezTo>
                      <a:pt x="1" y="2"/>
                      <a:pt x="1" y="3"/>
                      <a:pt x="1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3" y="9"/>
                      <a:pt x="3" y="8"/>
                    </a:cubicBezTo>
                    <a:cubicBezTo>
                      <a:pt x="3" y="6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50" name="组合 3"/>
            <p:cNvGrpSpPr/>
            <p:nvPr/>
          </p:nvGrpSpPr>
          <p:grpSpPr>
            <a:xfrm>
              <a:off x="1241425" y="455613"/>
              <a:ext cx="3406775" cy="2970213"/>
              <a:chOff x="0" y="0"/>
              <a:chExt cx="3406775" cy="2970213"/>
            </a:xfrm>
          </p:grpSpPr>
          <p:sp>
            <p:nvSpPr>
              <p:cNvPr id="29851" name="Freeform 611"/>
              <p:cNvSpPr>
                <a:spLocks noEditPoints="1"/>
              </p:cNvSpPr>
              <p:nvPr/>
            </p:nvSpPr>
            <p:spPr>
              <a:xfrm>
                <a:off x="2505075" y="2036763"/>
                <a:ext cx="277813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4">
                    <a:moveTo>
                      <a:pt x="34" y="19"/>
                    </a:moveTo>
                    <a:cubicBezTo>
                      <a:pt x="36" y="15"/>
                      <a:pt x="34" y="9"/>
                      <a:pt x="29" y="9"/>
                    </a:cubicBezTo>
                    <a:cubicBezTo>
                      <a:pt x="27" y="10"/>
                      <a:pt x="25" y="11"/>
                      <a:pt x="23" y="12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3"/>
                      <a:pt x="17" y="0"/>
                      <a:pt x="13" y="3"/>
                    </a:cubicBezTo>
                    <a:cubicBezTo>
                      <a:pt x="7" y="6"/>
                      <a:pt x="2" y="15"/>
                      <a:pt x="1" y="22"/>
                    </a:cubicBezTo>
                    <a:cubicBezTo>
                      <a:pt x="0" y="27"/>
                      <a:pt x="4" y="30"/>
                      <a:pt x="8" y="27"/>
                    </a:cubicBezTo>
                    <a:cubicBezTo>
                      <a:pt x="8" y="30"/>
                      <a:pt x="10" y="34"/>
                      <a:pt x="14" y="34"/>
                    </a:cubicBezTo>
                    <a:cubicBezTo>
                      <a:pt x="21" y="33"/>
                      <a:pt x="31" y="26"/>
                      <a:pt x="34" y="19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7"/>
                      <a:pt x="8" y="19"/>
                      <a:pt x="11" y="19"/>
                    </a:cubicBezTo>
                    <a:cubicBezTo>
                      <a:pt x="14" y="19"/>
                      <a:pt x="16" y="16"/>
                      <a:pt x="16" y="14"/>
                    </a:cubicBezTo>
                    <a:cubicBezTo>
                      <a:pt x="15" y="11"/>
                      <a:pt x="13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7" y="11"/>
                    </a:cubicBezTo>
                    <a:cubicBezTo>
                      <a:pt x="8" y="9"/>
                      <a:pt x="9" y="8"/>
                      <a:pt x="10" y="6"/>
                    </a:cubicBezTo>
                    <a:cubicBezTo>
                      <a:pt x="13" y="8"/>
                      <a:pt x="16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9" y="3"/>
                      <a:pt x="20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19" y="6"/>
                      <a:pt x="17" y="7"/>
                      <a:pt x="17" y="9"/>
                    </a:cubicBezTo>
                    <a:cubicBezTo>
                      <a:pt x="16" y="10"/>
                      <a:pt x="16" y="11"/>
                      <a:pt x="16" y="12"/>
                    </a:cubicBezTo>
                    <a:cubicBezTo>
                      <a:pt x="17" y="13"/>
                      <a:pt x="17" y="15"/>
                      <a:pt x="18" y="15"/>
                    </a:cubicBezTo>
                    <a:cubicBezTo>
                      <a:pt x="18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6" y="18"/>
                      <a:pt x="13" y="20"/>
                      <a:pt x="10" y="24"/>
                    </a:cubicBezTo>
                    <a:cubicBezTo>
                      <a:pt x="10" y="24"/>
                      <a:pt x="9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0" y="24"/>
                      <a:pt x="10" y="21"/>
                      <a:pt x="9" y="19"/>
                    </a:cubicBezTo>
                    <a:cubicBezTo>
                      <a:pt x="7" y="18"/>
                      <a:pt x="5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7"/>
                      <a:pt x="5" y="15"/>
                      <a:pt x="6" y="13"/>
                    </a:cubicBezTo>
                    <a:close/>
                    <a:moveTo>
                      <a:pt x="3" y="20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2" y="22"/>
                      <a:pt x="2" y="22"/>
                    </a:cubicBezTo>
                    <a:cubicBezTo>
                      <a:pt x="2" y="22"/>
                      <a:pt x="2" y="21"/>
                      <a:pt x="3" y="20"/>
                    </a:cubicBezTo>
                    <a:close/>
                    <a:moveTo>
                      <a:pt x="10" y="30"/>
                    </a:moveTo>
                    <a:cubicBezTo>
                      <a:pt x="10" y="29"/>
                      <a:pt x="9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7"/>
                      <a:pt x="13" y="28"/>
                      <a:pt x="14" y="28"/>
                    </a:cubicBezTo>
                    <a:cubicBezTo>
                      <a:pt x="17" y="27"/>
                      <a:pt x="18" y="25"/>
                      <a:pt x="18" y="23"/>
                    </a:cubicBezTo>
                    <a:cubicBezTo>
                      <a:pt x="18" y="22"/>
                      <a:pt x="17" y="20"/>
                      <a:pt x="15" y="20"/>
                    </a:cubicBezTo>
                    <a:cubicBezTo>
                      <a:pt x="16" y="19"/>
                      <a:pt x="18" y="18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3" y="14"/>
                      <a:pt x="25" y="13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5"/>
                      <a:pt x="25" y="17"/>
                      <a:pt x="27" y="18"/>
                    </a:cubicBezTo>
                    <a:cubicBezTo>
                      <a:pt x="29" y="18"/>
                      <a:pt x="31" y="18"/>
                      <a:pt x="32" y="17"/>
                    </a:cubicBezTo>
                    <a:cubicBezTo>
                      <a:pt x="33" y="17"/>
                      <a:pt x="33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3" y="18"/>
                      <a:pt x="32" y="19"/>
                      <a:pt x="32" y="21"/>
                    </a:cubicBezTo>
                    <a:cubicBezTo>
                      <a:pt x="31" y="22"/>
                      <a:pt x="30" y="23"/>
                      <a:pt x="29" y="24"/>
                    </a:cubicBezTo>
                    <a:cubicBezTo>
                      <a:pt x="29" y="22"/>
                      <a:pt x="29" y="21"/>
                      <a:pt x="27" y="20"/>
                    </a:cubicBezTo>
                    <a:cubicBezTo>
                      <a:pt x="25" y="19"/>
                      <a:pt x="22" y="21"/>
                      <a:pt x="21" y="23"/>
                    </a:cubicBezTo>
                    <a:cubicBezTo>
                      <a:pt x="20" y="24"/>
                      <a:pt x="20" y="27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2" y="29"/>
                      <a:pt x="20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7" y="29"/>
                      <a:pt x="15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2" y="32"/>
                      <a:pt x="11" y="31"/>
                      <a:pt x="1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Freeform 612"/>
              <p:cNvSpPr/>
              <p:nvPr/>
            </p:nvSpPr>
            <p:spPr>
              <a:xfrm>
                <a:off x="2667000" y="1897063"/>
                <a:ext cx="200025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27">
                    <a:moveTo>
                      <a:pt x="3" y="18"/>
                    </a:moveTo>
                    <a:cubicBezTo>
                      <a:pt x="0" y="19"/>
                      <a:pt x="2" y="22"/>
                      <a:pt x="4" y="24"/>
                    </a:cubicBezTo>
                    <a:cubicBezTo>
                      <a:pt x="5" y="25"/>
                      <a:pt x="7" y="26"/>
                      <a:pt x="9" y="27"/>
                    </a:cubicBezTo>
                    <a:cubicBezTo>
                      <a:pt x="10" y="27"/>
                      <a:pt x="12" y="27"/>
                      <a:pt x="13" y="25"/>
                    </a:cubicBezTo>
                    <a:cubicBezTo>
                      <a:pt x="14" y="24"/>
                      <a:pt x="13" y="23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6" y="17"/>
                      <a:pt x="21" y="15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1" y="14"/>
                      <a:pt x="16" y="17"/>
                      <a:pt x="11" y="20"/>
                    </a:cubicBezTo>
                    <a:cubicBezTo>
                      <a:pt x="10" y="19"/>
                      <a:pt x="9" y="18"/>
                      <a:pt x="8" y="18"/>
                    </a:cubicBezTo>
                    <a:cubicBezTo>
                      <a:pt x="8" y="12"/>
                      <a:pt x="8" y="5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6" y="6"/>
                      <a:pt x="7" y="9"/>
                    </a:cubicBezTo>
                    <a:cubicBezTo>
                      <a:pt x="7" y="12"/>
                      <a:pt x="7" y="15"/>
                      <a:pt x="7" y="18"/>
                    </a:cubicBezTo>
                    <a:cubicBezTo>
                      <a:pt x="6" y="17"/>
                      <a:pt x="4" y="17"/>
                      <a:pt x="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Freeform 613"/>
              <p:cNvSpPr>
                <a:spLocks noEditPoints="1"/>
              </p:cNvSpPr>
              <p:nvPr/>
            </p:nvSpPr>
            <p:spPr>
              <a:xfrm>
                <a:off x="3168650" y="215900"/>
                <a:ext cx="238125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34">
                    <a:moveTo>
                      <a:pt x="30" y="9"/>
                    </a:moveTo>
                    <a:cubicBezTo>
                      <a:pt x="29" y="5"/>
                      <a:pt x="24" y="0"/>
                      <a:pt x="20" y="4"/>
                    </a:cubicBezTo>
                    <a:cubicBezTo>
                      <a:pt x="18" y="5"/>
                      <a:pt x="18" y="7"/>
                      <a:pt x="17" y="9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3" y="1"/>
                      <a:pt x="6" y="2"/>
                      <a:pt x="3" y="6"/>
                    </a:cubicBezTo>
                    <a:cubicBezTo>
                      <a:pt x="0" y="12"/>
                      <a:pt x="1" y="22"/>
                      <a:pt x="3" y="28"/>
                    </a:cubicBezTo>
                    <a:cubicBezTo>
                      <a:pt x="6" y="33"/>
                      <a:pt x="10" y="34"/>
                      <a:pt x="12" y="29"/>
                    </a:cubicBezTo>
                    <a:cubicBezTo>
                      <a:pt x="14" y="32"/>
                      <a:pt x="18" y="34"/>
                      <a:pt x="21" y="32"/>
                    </a:cubicBezTo>
                    <a:cubicBezTo>
                      <a:pt x="27" y="28"/>
                      <a:pt x="31" y="16"/>
                      <a:pt x="30" y="9"/>
                    </a:cubicBezTo>
                    <a:close/>
                    <a:moveTo>
                      <a:pt x="3" y="19"/>
                    </a:moveTo>
                    <a:cubicBezTo>
                      <a:pt x="3" y="18"/>
                      <a:pt x="3" y="18"/>
                      <a:pt x="3" y="17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5" y="22"/>
                      <a:pt x="8" y="22"/>
                      <a:pt x="11" y="21"/>
                    </a:cubicBezTo>
                    <a:cubicBezTo>
                      <a:pt x="13" y="19"/>
                      <a:pt x="13" y="16"/>
                      <a:pt x="12" y="14"/>
                    </a:cubicBezTo>
                    <a:cubicBezTo>
                      <a:pt x="10" y="12"/>
                      <a:pt x="7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3"/>
                      <a:pt x="3" y="14"/>
                      <a:pt x="3" y="16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6" y="11"/>
                      <a:pt x="8" y="7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8" y="3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5"/>
                      <a:pt x="9" y="7"/>
                      <a:pt x="10" y="9"/>
                    </a:cubicBezTo>
                    <a:cubicBezTo>
                      <a:pt x="10" y="10"/>
                      <a:pt x="10" y="11"/>
                      <a:pt x="11" y="12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7"/>
                      <a:pt x="13" y="21"/>
                      <a:pt x="12" y="25"/>
                    </a:cubicBezTo>
                    <a:cubicBezTo>
                      <a:pt x="12" y="26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6"/>
                      <a:pt x="11" y="23"/>
                      <a:pt x="9" y="22"/>
                    </a:cubicBezTo>
                    <a:cubicBezTo>
                      <a:pt x="6" y="22"/>
                      <a:pt x="5" y="24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3" y="22"/>
                      <a:pt x="3" y="21"/>
                      <a:pt x="3" y="19"/>
                    </a:cubicBezTo>
                    <a:close/>
                    <a:moveTo>
                      <a:pt x="4" y="26"/>
                    </a:move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4" y="28"/>
                      <a:pt x="4" y="27"/>
                      <a:pt x="4" y="26"/>
                    </a:cubicBezTo>
                    <a:close/>
                    <a:moveTo>
                      <a:pt x="16" y="31"/>
                    </a:moveTo>
                    <a:cubicBezTo>
                      <a:pt x="15" y="30"/>
                      <a:pt x="13" y="28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7" y="28"/>
                      <a:pt x="18" y="27"/>
                    </a:cubicBezTo>
                    <a:cubicBezTo>
                      <a:pt x="20" y="25"/>
                      <a:pt x="20" y="22"/>
                      <a:pt x="19" y="21"/>
                    </a:cubicBezTo>
                    <a:cubicBezTo>
                      <a:pt x="18" y="20"/>
                      <a:pt x="16" y="19"/>
                      <a:pt x="15" y="20"/>
                    </a:cubicBezTo>
                    <a:cubicBezTo>
                      <a:pt x="15" y="18"/>
                      <a:pt x="16" y="17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8" y="10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21" y="12"/>
                      <a:pt x="23" y="11"/>
                    </a:cubicBezTo>
                    <a:cubicBezTo>
                      <a:pt x="25" y="11"/>
                      <a:pt x="27" y="10"/>
                      <a:pt x="27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9" y="10"/>
                      <a:pt x="29" y="12"/>
                    </a:cubicBezTo>
                    <a:cubicBezTo>
                      <a:pt x="29" y="13"/>
                      <a:pt x="29" y="14"/>
                      <a:pt x="28" y="16"/>
                    </a:cubicBezTo>
                    <a:cubicBezTo>
                      <a:pt x="28" y="14"/>
                      <a:pt x="27" y="13"/>
                      <a:pt x="25" y="14"/>
                    </a:cubicBezTo>
                    <a:cubicBezTo>
                      <a:pt x="22" y="14"/>
                      <a:pt x="21" y="16"/>
                      <a:pt x="21" y="19"/>
                    </a:cubicBezTo>
                    <a:cubicBezTo>
                      <a:pt x="21" y="20"/>
                      <a:pt x="23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4" y="25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1" y="26"/>
                      <a:pt x="19" y="28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20" y="31"/>
                    </a:cubicBezTo>
                    <a:cubicBezTo>
                      <a:pt x="19" y="31"/>
                      <a:pt x="17" y="31"/>
                      <a:pt x="16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Freeform 614"/>
              <p:cNvSpPr/>
              <p:nvPr/>
            </p:nvSpPr>
            <p:spPr>
              <a:xfrm>
                <a:off x="3190875" y="68262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8" y="17"/>
                    </a:moveTo>
                    <a:cubicBezTo>
                      <a:pt x="6" y="19"/>
                      <a:pt x="9" y="21"/>
                      <a:pt x="12" y="22"/>
                    </a:cubicBezTo>
                    <a:cubicBezTo>
                      <a:pt x="14" y="22"/>
                      <a:pt x="16" y="22"/>
                      <a:pt x="18" y="21"/>
                    </a:cubicBezTo>
                    <a:cubicBezTo>
                      <a:pt x="19" y="21"/>
                      <a:pt x="21" y="19"/>
                      <a:pt x="21" y="18"/>
                    </a:cubicBezTo>
                    <a:cubicBezTo>
                      <a:pt x="21" y="17"/>
                      <a:pt x="19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9" y="10"/>
                      <a:pt x="22" y="5"/>
                      <a:pt x="25" y="1"/>
                    </a:cubicBezTo>
                    <a:cubicBezTo>
                      <a:pt x="25" y="1"/>
                      <a:pt x="25" y="0"/>
                      <a:pt x="25" y="0"/>
                    </a:cubicBezTo>
                    <a:cubicBezTo>
                      <a:pt x="21" y="4"/>
                      <a:pt x="18" y="10"/>
                      <a:pt x="16" y="15"/>
                    </a:cubicBezTo>
                    <a:cubicBezTo>
                      <a:pt x="15" y="14"/>
                      <a:pt x="13" y="14"/>
                      <a:pt x="12" y="14"/>
                    </a:cubicBezTo>
                    <a:cubicBezTo>
                      <a:pt x="9" y="9"/>
                      <a:pt x="5" y="3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4" y="5"/>
                      <a:pt x="6" y="7"/>
                    </a:cubicBezTo>
                    <a:cubicBezTo>
                      <a:pt x="8" y="9"/>
                      <a:pt x="10" y="12"/>
                      <a:pt x="11" y="15"/>
                    </a:cubicBezTo>
                    <a:cubicBezTo>
                      <a:pt x="10" y="15"/>
                      <a:pt x="9" y="16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Freeform 620"/>
              <p:cNvSpPr>
                <a:spLocks noEditPoints="1"/>
              </p:cNvSpPr>
              <p:nvPr/>
            </p:nvSpPr>
            <p:spPr>
              <a:xfrm>
                <a:off x="0" y="0"/>
                <a:ext cx="847725" cy="2082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0" h="270">
                    <a:moveTo>
                      <a:pt x="32" y="218"/>
                    </a:moveTo>
                    <a:cubicBezTo>
                      <a:pt x="35" y="211"/>
                      <a:pt x="41" y="206"/>
                      <a:pt x="48" y="202"/>
                    </a:cubicBezTo>
                    <a:cubicBezTo>
                      <a:pt x="41" y="194"/>
                      <a:pt x="38" y="184"/>
                      <a:pt x="38" y="174"/>
                    </a:cubicBezTo>
                    <a:cubicBezTo>
                      <a:pt x="35" y="173"/>
                      <a:pt x="32" y="173"/>
                      <a:pt x="29" y="172"/>
                    </a:cubicBezTo>
                    <a:cubicBezTo>
                      <a:pt x="16" y="168"/>
                      <a:pt x="5" y="156"/>
                      <a:pt x="3" y="143"/>
                    </a:cubicBezTo>
                    <a:cubicBezTo>
                      <a:pt x="0" y="131"/>
                      <a:pt x="5" y="119"/>
                      <a:pt x="14" y="111"/>
                    </a:cubicBezTo>
                    <a:cubicBezTo>
                      <a:pt x="14" y="91"/>
                      <a:pt x="18" y="71"/>
                      <a:pt x="21" y="5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6"/>
                      <a:pt x="27" y="14"/>
                      <a:pt x="28" y="12"/>
                    </a:cubicBezTo>
                    <a:cubicBezTo>
                      <a:pt x="30" y="10"/>
                      <a:pt x="32" y="9"/>
                      <a:pt x="33" y="8"/>
                    </a:cubicBezTo>
                    <a:cubicBezTo>
                      <a:pt x="38" y="5"/>
                      <a:pt x="49" y="0"/>
                      <a:pt x="55" y="3"/>
                    </a:cubicBezTo>
                    <a:cubicBezTo>
                      <a:pt x="57" y="4"/>
                      <a:pt x="59" y="6"/>
                      <a:pt x="59" y="8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4" y="11"/>
                      <a:pt x="53" y="11"/>
                      <a:pt x="52" y="12"/>
                    </a:cubicBezTo>
                    <a:cubicBezTo>
                      <a:pt x="51" y="12"/>
                      <a:pt x="50" y="12"/>
                      <a:pt x="46" y="13"/>
                    </a:cubicBezTo>
                    <a:cubicBezTo>
                      <a:pt x="43" y="14"/>
                      <a:pt x="41" y="14"/>
                      <a:pt x="39" y="16"/>
                    </a:cubicBezTo>
                    <a:cubicBezTo>
                      <a:pt x="38" y="18"/>
                      <a:pt x="38" y="20"/>
                      <a:pt x="37" y="2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36" y="102"/>
                      <a:pt x="44" y="102"/>
                      <a:pt x="51" y="104"/>
                    </a:cubicBezTo>
                    <a:cubicBezTo>
                      <a:pt x="64" y="109"/>
                      <a:pt x="72" y="122"/>
                      <a:pt x="75" y="129"/>
                    </a:cubicBezTo>
                    <a:cubicBezTo>
                      <a:pt x="77" y="133"/>
                      <a:pt x="78" y="137"/>
                      <a:pt x="77" y="140"/>
                    </a:cubicBezTo>
                    <a:cubicBezTo>
                      <a:pt x="77" y="143"/>
                      <a:pt x="76" y="146"/>
                      <a:pt x="75" y="149"/>
                    </a:cubicBezTo>
                    <a:cubicBezTo>
                      <a:pt x="71" y="158"/>
                      <a:pt x="67" y="164"/>
                      <a:pt x="62" y="168"/>
                    </a:cubicBezTo>
                    <a:cubicBezTo>
                      <a:pt x="62" y="168"/>
                      <a:pt x="62" y="168"/>
                      <a:pt x="62" y="168"/>
                    </a:cubicBezTo>
                    <a:cubicBezTo>
                      <a:pt x="60" y="170"/>
                      <a:pt x="57" y="171"/>
                      <a:pt x="55" y="172"/>
                    </a:cubicBezTo>
                    <a:cubicBezTo>
                      <a:pt x="53" y="173"/>
                      <a:pt x="51" y="173"/>
                      <a:pt x="48" y="173"/>
                    </a:cubicBezTo>
                    <a:cubicBezTo>
                      <a:pt x="47" y="182"/>
                      <a:pt x="50" y="192"/>
                      <a:pt x="56" y="199"/>
                    </a:cubicBezTo>
                    <a:cubicBezTo>
                      <a:pt x="59" y="199"/>
                      <a:pt x="61" y="198"/>
                      <a:pt x="63" y="198"/>
                    </a:cubicBezTo>
                    <a:cubicBezTo>
                      <a:pt x="67" y="198"/>
                      <a:pt x="70" y="199"/>
                      <a:pt x="74" y="200"/>
                    </a:cubicBezTo>
                    <a:cubicBezTo>
                      <a:pt x="73" y="181"/>
                      <a:pt x="76" y="162"/>
                      <a:pt x="79" y="144"/>
                    </a:cubicBezTo>
                    <a:cubicBezTo>
                      <a:pt x="80" y="137"/>
                      <a:pt x="81" y="129"/>
                      <a:pt x="86" y="123"/>
                    </a:cubicBezTo>
                    <a:cubicBezTo>
                      <a:pt x="89" y="119"/>
                      <a:pt x="94" y="117"/>
                      <a:pt x="99" y="117"/>
                    </a:cubicBezTo>
                    <a:cubicBezTo>
                      <a:pt x="103" y="117"/>
                      <a:pt x="106" y="119"/>
                      <a:pt x="109" y="121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7" y="127"/>
                      <a:pt x="103" y="127"/>
                      <a:pt x="99" y="128"/>
                    </a:cubicBezTo>
                    <a:cubicBezTo>
                      <a:pt x="97" y="129"/>
                      <a:pt x="95" y="129"/>
                      <a:pt x="94" y="130"/>
                    </a:cubicBezTo>
                    <a:cubicBezTo>
                      <a:pt x="88" y="133"/>
                      <a:pt x="87" y="140"/>
                      <a:pt x="86" y="148"/>
                    </a:cubicBezTo>
                    <a:cubicBezTo>
                      <a:pt x="82" y="199"/>
                      <a:pt x="82" y="199"/>
                      <a:pt x="82" y="199"/>
                    </a:cubicBezTo>
                    <a:cubicBezTo>
                      <a:pt x="82" y="200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7" y="207"/>
                      <a:pt x="91" y="210"/>
                      <a:pt x="94" y="214"/>
                    </a:cubicBezTo>
                    <a:cubicBezTo>
                      <a:pt x="101" y="223"/>
                      <a:pt x="104" y="235"/>
                      <a:pt x="103" y="246"/>
                    </a:cubicBezTo>
                    <a:cubicBezTo>
                      <a:pt x="102" y="250"/>
                      <a:pt x="101" y="254"/>
                      <a:pt x="99" y="256"/>
                    </a:cubicBezTo>
                    <a:cubicBezTo>
                      <a:pt x="98" y="258"/>
                      <a:pt x="96" y="259"/>
                      <a:pt x="94" y="260"/>
                    </a:cubicBezTo>
                    <a:cubicBezTo>
                      <a:pt x="94" y="261"/>
                      <a:pt x="93" y="262"/>
                      <a:pt x="92" y="262"/>
                    </a:cubicBezTo>
                    <a:cubicBezTo>
                      <a:pt x="83" y="268"/>
                      <a:pt x="74" y="270"/>
                      <a:pt x="64" y="270"/>
                    </a:cubicBezTo>
                    <a:cubicBezTo>
                      <a:pt x="64" y="269"/>
                      <a:pt x="64" y="269"/>
                      <a:pt x="64" y="269"/>
                    </a:cubicBezTo>
                    <a:cubicBezTo>
                      <a:pt x="64" y="270"/>
                      <a:pt x="64" y="270"/>
                      <a:pt x="64" y="270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54" y="267"/>
                      <a:pt x="49" y="266"/>
                      <a:pt x="39" y="256"/>
                    </a:cubicBezTo>
                    <a:cubicBezTo>
                      <a:pt x="29" y="246"/>
                      <a:pt x="27" y="231"/>
                      <a:pt x="32" y="218"/>
                    </a:cubicBezTo>
                    <a:close/>
                    <a:moveTo>
                      <a:pt x="34" y="22"/>
                    </a:moveTo>
                    <a:cubicBezTo>
                      <a:pt x="34" y="19"/>
                      <a:pt x="35" y="16"/>
                      <a:pt x="37" y="14"/>
                    </a:cubicBezTo>
                    <a:cubicBezTo>
                      <a:pt x="39" y="11"/>
                      <a:pt x="42" y="10"/>
                      <a:pt x="45" y="10"/>
                    </a:cubicBezTo>
                    <a:cubicBezTo>
                      <a:pt x="49" y="9"/>
                      <a:pt x="50" y="8"/>
                      <a:pt x="51" y="8"/>
                    </a:cubicBezTo>
                    <a:cubicBezTo>
                      <a:pt x="52" y="8"/>
                      <a:pt x="53" y="8"/>
                      <a:pt x="55" y="7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1" y="5"/>
                      <a:pt x="43" y="6"/>
                      <a:pt x="35" y="11"/>
                    </a:cubicBezTo>
                    <a:cubicBezTo>
                      <a:pt x="34" y="12"/>
                      <a:pt x="32" y="13"/>
                      <a:pt x="31" y="14"/>
                    </a:cubicBezTo>
                    <a:cubicBezTo>
                      <a:pt x="30" y="15"/>
                      <a:pt x="30" y="17"/>
                      <a:pt x="30" y="19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2" y="67"/>
                      <a:pt x="19" y="82"/>
                      <a:pt x="18" y="97"/>
                    </a:cubicBezTo>
                    <a:cubicBezTo>
                      <a:pt x="20" y="96"/>
                      <a:pt x="23" y="96"/>
                      <a:pt x="25" y="97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2" y="99"/>
                      <a:pt x="19" y="100"/>
                      <a:pt x="18" y="101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3"/>
                      <a:pt x="17" y="106"/>
                      <a:pt x="17" y="108"/>
                    </a:cubicBezTo>
                    <a:cubicBezTo>
                      <a:pt x="20" y="107"/>
                      <a:pt x="23" y="105"/>
                      <a:pt x="26" y="104"/>
                    </a:cubicBezTo>
                    <a:cubicBezTo>
                      <a:pt x="24" y="104"/>
                      <a:pt x="24" y="104"/>
                      <a:pt x="24" y="104"/>
                    </a:cubicBezTo>
                    <a:lnTo>
                      <a:pt x="34" y="22"/>
                    </a:lnTo>
                    <a:close/>
                    <a:moveTo>
                      <a:pt x="54" y="168"/>
                    </a:moveTo>
                    <a:cubicBezTo>
                      <a:pt x="56" y="168"/>
                      <a:pt x="58" y="167"/>
                      <a:pt x="59" y="165"/>
                    </a:cubicBezTo>
                    <a:cubicBezTo>
                      <a:pt x="59" y="165"/>
                      <a:pt x="59" y="165"/>
                      <a:pt x="59" y="165"/>
                    </a:cubicBezTo>
                    <a:cubicBezTo>
                      <a:pt x="64" y="162"/>
                      <a:pt x="68" y="156"/>
                      <a:pt x="72" y="148"/>
                    </a:cubicBezTo>
                    <a:cubicBezTo>
                      <a:pt x="73" y="145"/>
                      <a:pt x="74" y="142"/>
                      <a:pt x="74" y="140"/>
                    </a:cubicBezTo>
                    <a:cubicBezTo>
                      <a:pt x="74" y="137"/>
                      <a:pt x="73" y="134"/>
                      <a:pt x="72" y="131"/>
                    </a:cubicBezTo>
                    <a:cubicBezTo>
                      <a:pt x="69" y="124"/>
                      <a:pt x="62" y="112"/>
                      <a:pt x="50" y="108"/>
                    </a:cubicBezTo>
                    <a:cubicBezTo>
                      <a:pt x="40" y="104"/>
                      <a:pt x="28" y="106"/>
                      <a:pt x="19" y="112"/>
                    </a:cubicBezTo>
                    <a:cubicBezTo>
                      <a:pt x="18" y="112"/>
                      <a:pt x="18" y="112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8" y="119"/>
                      <a:pt x="4" y="131"/>
                      <a:pt x="6" y="142"/>
                    </a:cubicBezTo>
                    <a:cubicBezTo>
                      <a:pt x="8" y="154"/>
                      <a:pt x="18" y="165"/>
                      <a:pt x="29" y="168"/>
                    </a:cubicBezTo>
                    <a:cubicBezTo>
                      <a:pt x="39" y="171"/>
                      <a:pt x="46" y="171"/>
                      <a:pt x="54" y="168"/>
                    </a:cubicBezTo>
                    <a:close/>
                    <a:moveTo>
                      <a:pt x="45" y="174"/>
                    </a:moveTo>
                    <a:cubicBezTo>
                      <a:pt x="44" y="174"/>
                      <a:pt x="42" y="174"/>
                      <a:pt x="41" y="174"/>
                    </a:cubicBezTo>
                    <a:cubicBezTo>
                      <a:pt x="41" y="183"/>
                      <a:pt x="45" y="193"/>
                      <a:pt x="51" y="201"/>
                    </a:cubicBezTo>
                    <a:cubicBezTo>
                      <a:pt x="52" y="201"/>
                      <a:pt x="52" y="200"/>
                      <a:pt x="53" y="200"/>
                    </a:cubicBezTo>
                    <a:cubicBezTo>
                      <a:pt x="47" y="193"/>
                      <a:pt x="44" y="183"/>
                      <a:pt x="45" y="174"/>
                    </a:cubicBezTo>
                    <a:close/>
                    <a:moveTo>
                      <a:pt x="79" y="199"/>
                    </a:move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39"/>
                      <a:pt x="85" y="130"/>
                      <a:pt x="92" y="127"/>
                    </a:cubicBezTo>
                    <a:cubicBezTo>
                      <a:pt x="94" y="126"/>
                      <a:pt x="96" y="125"/>
                      <a:pt x="98" y="125"/>
                    </a:cubicBezTo>
                    <a:cubicBezTo>
                      <a:pt x="101" y="124"/>
                      <a:pt x="104" y="124"/>
                      <a:pt x="105" y="122"/>
                    </a:cubicBezTo>
                    <a:cubicBezTo>
                      <a:pt x="103" y="121"/>
                      <a:pt x="101" y="121"/>
                      <a:pt x="99" y="121"/>
                    </a:cubicBezTo>
                    <a:cubicBezTo>
                      <a:pt x="96" y="121"/>
                      <a:pt x="91" y="122"/>
                      <a:pt x="89" y="125"/>
                    </a:cubicBezTo>
                    <a:cubicBezTo>
                      <a:pt x="84" y="130"/>
                      <a:pt x="83" y="138"/>
                      <a:pt x="82" y="145"/>
                    </a:cubicBezTo>
                    <a:cubicBezTo>
                      <a:pt x="79" y="163"/>
                      <a:pt x="76" y="182"/>
                      <a:pt x="77" y="202"/>
                    </a:cubicBezTo>
                    <a:cubicBezTo>
                      <a:pt x="78" y="202"/>
                      <a:pt x="78" y="202"/>
                      <a:pt x="79" y="202"/>
                    </a:cubicBezTo>
                    <a:cubicBezTo>
                      <a:pt x="79" y="201"/>
                      <a:pt x="79" y="199"/>
                      <a:pt x="79" y="199"/>
                    </a:cubicBezTo>
                    <a:close/>
                    <a:moveTo>
                      <a:pt x="41" y="254"/>
                    </a:moveTo>
                    <a:cubicBezTo>
                      <a:pt x="50" y="263"/>
                      <a:pt x="55" y="264"/>
                      <a:pt x="62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73" y="267"/>
                      <a:pt x="82" y="265"/>
                      <a:pt x="90" y="259"/>
                    </a:cubicBezTo>
                    <a:cubicBezTo>
                      <a:pt x="92" y="258"/>
                      <a:pt x="94" y="256"/>
                      <a:pt x="96" y="254"/>
                    </a:cubicBezTo>
                    <a:cubicBezTo>
                      <a:pt x="98" y="252"/>
                      <a:pt x="99" y="249"/>
                      <a:pt x="99" y="246"/>
                    </a:cubicBezTo>
                    <a:cubicBezTo>
                      <a:pt x="101" y="235"/>
                      <a:pt x="98" y="224"/>
                      <a:pt x="91" y="216"/>
                    </a:cubicBezTo>
                    <a:cubicBezTo>
                      <a:pt x="84" y="207"/>
                      <a:pt x="74" y="202"/>
                      <a:pt x="63" y="202"/>
                    </a:cubicBezTo>
                    <a:cubicBezTo>
                      <a:pt x="57" y="202"/>
                      <a:pt x="50" y="204"/>
                      <a:pt x="45" y="208"/>
                    </a:cubicBezTo>
                    <a:cubicBezTo>
                      <a:pt x="41" y="211"/>
                      <a:pt x="37" y="215"/>
                      <a:pt x="35" y="220"/>
                    </a:cubicBezTo>
                    <a:cubicBezTo>
                      <a:pt x="30" y="231"/>
                      <a:pt x="33" y="245"/>
                      <a:pt x="41" y="2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Freeform 621"/>
              <p:cNvSpPr>
                <a:spLocks noEditPoints="1"/>
              </p:cNvSpPr>
              <p:nvPr/>
            </p:nvSpPr>
            <p:spPr>
              <a:xfrm>
                <a:off x="254000" y="1566863"/>
                <a:ext cx="501650" cy="477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62">
                    <a:moveTo>
                      <a:pt x="10" y="9"/>
                    </a:moveTo>
                    <a:cubicBezTo>
                      <a:pt x="12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6" y="0"/>
                      <a:pt x="34" y="0"/>
                      <a:pt x="41" y="2"/>
                    </a:cubicBezTo>
                    <a:cubicBezTo>
                      <a:pt x="51" y="5"/>
                      <a:pt x="59" y="13"/>
                      <a:pt x="62" y="23"/>
                    </a:cubicBezTo>
                    <a:cubicBezTo>
                      <a:pt x="65" y="32"/>
                      <a:pt x="65" y="42"/>
                      <a:pt x="60" y="51"/>
                    </a:cubicBezTo>
                    <a:cubicBezTo>
                      <a:pt x="58" y="54"/>
                      <a:pt x="57" y="56"/>
                      <a:pt x="55" y="57"/>
                    </a:cubicBezTo>
                    <a:cubicBezTo>
                      <a:pt x="54" y="57"/>
                      <a:pt x="54" y="57"/>
                      <a:pt x="54" y="58"/>
                    </a:cubicBezTo>
                    <a:cubicBezTo>
                      <a:pt x="52" y="59"/>
                      <a:pt x="49" y="60"/>
                      <a:pt x="46" y="60"/>
                    </a:cubicBezTo>
                    <a:cubicBezTo>
                      <a:pt x="39" y="62"/>
                      <a:pt x="27" y="62"/>
                      <a:pt x="19" y="5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6" y="56"/>
                      <a:pt x="15" y="55"/>
                      <a:pt x="13" y="54"/>
                    </a:cubicBezTo>
                    <a:cubicBezTo>
                      <a:pt x="9" y="49"/>
                      <a:pt x="8" y="49"/>
                      <a:pt x="4" y="41"/>
                    </a:cubicBezTo>
                    <a:cubicBezTo>
                      <a:pt x="0" y="30"/>
                      <a:pt x="2" y="17"/>
                      <a:pt x="10" y="9"/>
                    </a:cubicBezTo>
                    <a:close/>
                    <a:moveTo>
                      <a:pt x="16" y="51"/>
                    </a:moveTo>
                    <a:cubicBezTo>
                      <a:pt x="17" y="52"/>
                      <a:pt x="18" y="53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6" y="59"/>
                      <a:pt x="38" y="59"/>
                      <a:pt x="45" y="57"/>
                    </a:cubicBezTo>
                    <a:cubicBezTo>
                      <a:pt x="48" y="57"/>
                      <a:pt x="50" y="56"/>
                      <a:pt x="52" y="55"/>
                    </a:cubicBezTo>
                    <a:cubicBezTo>
                      <a:pt x="52" y="54"/>
                      <a:pt x="53" y="54"/>
                      <a:pt x="53" y="54"/>
                    </a:cubicBezTo>
                    <a:cubicBezTo>
                      <a:pt x="50" y="55"/>
                      <a:pt x="45" y="53"/>
                      <a:pt x="41" y="52"/>
                    </a:cubicBezTo>
                    <a:cubicBezTo>
                      <a:pt x="30" y="46"/>
                      <a:pt x="18" y="40"/>
                      <a:pt x="8" y="33"/>
                    </a:cubicBezTo>
                    <a:cubicBezTo>
                      <a:pt x="7" y="33"/>
                      <a:pt x="8" y="31"/>
                      <a:pt x="9" y="32"/>
                    </a:cubicBezTo>
                    <a:cubicBezTo>
                      <a:pt x="16" y="35"/>
                      <a:pt x="22" y="39"/>
                      <a:pt x="29" y="42"/>
                    </a:cubicBezTo>
                    <a:cubicBezTo>
                      <a:pt x="35" y="45"/>
                      <a:pt x="49" y="55"/>
                      <a:pt x="55" y="48"/>
                    </a:cubicBezTo>
                    <a:cubicBezTo>
                      <a:pt x="56" y="47"/>
                      <a:pt x="57" y="48"/>
                      <a:pt x="57" y="48"/>
                    </a:cubicBezTo>
                    <a:cubicBezTo>
                      <a:pt x="58" y="47"/>
                      <a:pt x="58" y="46"/>
                      <a:pt x="59" y="45"/>
                    </a:cubicBezTo>
                    <a:cubicBezTo>
                      <a:pt x="50" y="44"/>
                      <a:pt x="42" y="42"/>
                      <a:pt x="35" y="38"/>
                    </a:cubicBezTo>
                    <a:cubicBezTo>
                      <a:pt x="31" y="37"/>
                      <a:pt x="27" y="35"/>
                      <a:pt x="24" y="32"/>
                    </a:cubicBezTo>
                    <a:cubicBezTo>
                      <a:pt x="21" y="31"/>
                      <a:pt x="14" y="24"/>
                      <a:pt x="11" y="24"/>
                    </a:cubicBezTo>
                    <a:cubicBezTo>
                      <a:pt x="0" y="26"/>
                      <a:pt x="14" y="10"/>
                      <a:pt x="14" y="20"/>
                    </a:cubicBezTo>
                    <a:cubicBezTo>
                      <a:pt x="14" y="26"/>
                      <a:pt x="31" y="33"/>
                      <a:pt x="36" y="35"/>
                    </a:cubicBezTo>
                    <a:cubicBezTo>
                      <a:pt x="44" y="39"/>
                      <a:pt x="52" y="40"/>
                      <a:pt x="60" y="42"/>
                    </a:cubicBezTo>
                    <a:cubicBezTo>
                      <a:pt x="61" y="36"/>
                      <a:pt x="61" y="30"/>
                      <a:pt x="59" y="24"/>
                    </a:cubicBezTo>
                    <a:cubicBezTo>
                      <a:pt x="56" y="15"/>
                      <a:pt x="48" y="8"/>
                      <a:pt x="40" y="5"/>
                    </a:cubicBezTo>
                    <a:cubicBezTo>
                      <a:pt x="34" y="4"/>
                      <a:pt x="28" y="4"/>
                      <a:pt x="23" y="5"/>
                    </a:cubicBezTo>
                    <a:cubicBezTo>
                      <a:pt x="26" y="8"/>
                      <a:pt x="30" y="11"/>
                      <a:pt x="34" y="13"/>
                    </a:cubicBezTo>
                    <a:cubicBezTo>
                      <a:pt x="40" y="16"/>
                      <a:pt x="47" y="19"/>
                      <a:pt x="54" y="20"/>
                    </a:cubicBezTo>
                    <a:cubicBezTo>
                      <a:pt x="55" y="21"/>
                      <a:pt x="55" y="22"/>
                      <a:pt x="54" y="22"/>
                    </a:cubicBezTo>
                    <a:cubicBezTo>
                      <a:pt x="43" y="20"/>
                      <a:pt x="29" y="15"/>
                      <a:pt x="20" y="6"/>
                    </a:cubicBezTo>
                    <a:cubicBezTo>
                      <a:pt x="19" y="7"/>
                      <a:pt x="17" y="8"/>
                      <a:pt x="15" y="9"/>
                    </a:cubicBezTo>
                    <a:cubicBezTo>
                      <a:pt x="14" y="10"/>
                      <a:pt x="13" y="11"/>
                      <a:pt x="12" y="12"/>
                    </a:cubicBezTo>
                    <a:cubicBezTo>
                      <a:pt x="6" y="19"/>
                      <a:pt x="4" y="30"/>
                      <a:pt x="8" y="39"/>
                    </a:cubicBezTo>
                    <a:cubicBezTo>
                      <a:pt x="11" y="47"/>
                      <a:pt x="11" y="47"/>
                      <a:pt x="1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7" name="Freeform 622"/>
              <p:cNvSpPr>
                <a:spLocks noEditPoints="1"/>
              </p:cNvSpPr>
              <p:nvPr/>
            </p:nvSpPr>
            <p:spPr>
              <a:xfrm>
                <a:off x="60325" y="803275"/>
                <a:ext cx="487363" cy="515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67">
                    <a:moveTo>
                      <a:pt x="18" y="62"/>
                    </a:moveTo>
                    <a:cubicBezTo>
                      <a:pt x="8" y="57"/>
                      <a:pt x="1" y="46"/>
                      <a:pt x="0" y="34"/>
                    </a:cubicBezTo>
                    <a:cubicBezTo>
                      <a:pt x="0" y="25"/>
                      <a:pt x="5" y="16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23" y="3"/>
                      <a:pt x="43" y="0"/>
                      <a:pt x="55" y="16"/>
                    </a:cubicBezTo>
                    <a:cubicBezTo>
                      <a:pt x="57" y="19"/>
                      <a:pt x="61" y="25"/>
                      <a:pt x="62" y="31"/>
                    </a:cubicBezTo>
                    <a:cubicBezTo>
                      <a:pt x="63" y="39"/>
                      <a:pt x="61" y="47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4" y="56"/>
                      <a:pt x="52" y="58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1" y="66"/>
                      <a:pt x="28" y="67"/>
                      <a:pt x="18" y="62"/>
                    </a:cubicBezTo>
                    <a:close/>
                    <a:moveTo>
                      <a:pt x="58" y="31"/>
                    </a:moveTo>
                    <a:cubicBezTo>
                      <a:pt x="57" y="26"/>
                      <a:pt x="54" y="21"/>
                      <a:pt x="52" y="18"/>
                    </a:cubicBezTo>
                    <a:cubicBezTo>
                      <a:pt x="40" y="3"/>
                      <a:pt x="22" y="8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1" y="16"/>
                      <a:pt x="8" y="20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5" y="36"/>
                      <a:pt x="31" y="44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8" y="42"/>
                      <a:pt x="59" y="37"/>
                      <a:pt x="58" y="31"/>
                    </a:cubicBezTo>
                    <a:close/>
                    <a:moveTo>
                      <a:pt x="48" y="58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lnTo>
                      <a:pt x="48" y="58"/>
                    </a:lnTo>
                    <a:close/>
                    <a:moveTo>
                      <a:pt x="46" y="58"/>
                    </a:moveTo>
                    <a:cubicBezTo>
                      <a:pt x="43" y="58"/>
                      <a:pt x="40" y="58"/>
                      <a:pt x="37" y="57"/>
                    </a:cubicBezTo>
                    <a:cubicBezTo>
                      <a:pt x="26" y="54"/>
                      <a:pt x="16" y="50"/>
                      <a:pt x="6" y="4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7" y="47"/>
                      <a:pt x="27" y="51"/>
                      <a:pt x="38" y="53"/>
                    </a:cubicBezTo>
                    <a:cubicBezTo>
                      <a:pt x="45" y="55"/>
                      <a:pt x="50" y="55"/>
                      <a:pt x="53" y="51"/>
                    </a:cubicBezTo>
                    <a:cubicBezTo>
                      <a:pt x="53" y="51"/>
                      <a:pt x="54" y="50"/>
                      <a:pt x="54" y="50"/>
                    </a:cubicBezTo>
                    <a:cubicBezTo>
                      <a:pt x="30" y="47"/>
                      <a:pt x="14" y="40"/>
                      <a:pt x="5" y="28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44"/>
                      <a:pt x="10" y="54"/>
                      <a:pt x="20" y="59"/>
                    </a:cubicBezTo>
                    <a:cubicBezTo>
                      <a:pt x="28" y="63"/>
                      <a:pt x="38" y="62"/>
                      <a:pt x="4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8" name="Freeform 623"/>
              <p:cNvSpPr/>
              <p:nvPr/>
            </p:nvSpPr>
            <p:spPr>
              <a:xfrm>
                <a:off x="138113" y="787400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5">
                    <a:moveTo>
                      <a:pt x="5" y="15"/>
                    </a:moveTo>
                    <a:lnTo>
                      <a:pt x="0" y="10"/>
                    </a:lnTo>
                    <a:lnTo>
                      <a:pt x="15" y="0"/>
                    </a:lnTo>
                    <a:lnTo>
                      <a:pt x="19" y="1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Freeform 624"/>
              <p:cNvSpPr>
                <a:spLocks noEditPoints="1"/>
              </p:cNvSpPr>
              <p:nvPr/>
            </p:nvSpPr>
            <p:spPr>
              <a:xfrm>
                <a:off x="184150" y="919163"/>
                <a:ext cx="247650" cy="1222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1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2"/>
                      <a:pt x="9" y="2"/>
                      <a:pt x="11" y="2"/>
                    </a:cubicBezTo>
                    <a:cubicBezTo>
                      <a:pt x="13" y="2"/>
                      <a:pt x="15" y="2"/>
                      <a:pt x="17" y="3"/>
                    </a:cubicBezTo>
                    <a:cubicBezTo>
                      <a:pt x="25" y="4"/>
                      <a:pt x="30" y="8"/>
                      <a:pt x="32" y="13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9" y="12"/>
                      <a:pt x="10" y="8"/>
                      <a:pt x="0" y="3"/>
                    </a:cubicBezTo>
                    <a:lnTo>
                      <a:pt x="2" y="0"/>
                    </a:lnTo>
                    <a:close/>
                    <a:moveTo>
                      <a:pt x="26" y="10"/>
                    </a:moveTo>
                    <a:cubicBezTo>
                      <a:pt x="23" y="8"/>
                      <a:pt x="19" y="7"/>
                      <a:pt x="17" y="6"/>
                    </a:cubicBezTo>
                    <a:cubicBezTo>
                      <a:pt x="15" y="6"/>
                      <a:pt x="14" y="6"/>
                      <a:pt x="13" y="5"/>
                    </a:cubicBezTo>
                    <a:cubicBezTo>
                      <a:pt x="17" y="7"/>
                      <a:pt x="22" y="9"/>
                      <a:pt x="2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Freeform 651"/>
              <p:cNvSpPr>
                <a:spLocks noEditPoints="1"/>
              </p:cNvSpPr>
              <p:nvPr/>
            </p:nvSpPr>
            <p:spPr>
              <a:xfrm>
                <a:off x="1617663" y="2452688"/>
                <a:ext cx="385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0" h="47">
                    <a:moveTo>
                      <a:pt x="36" y="2"/>
                    </a:moveTo>
                    <a:cubicBezTo>
                      <a:pt x="18" y="8"/>
                      <a:pt x="9" y="31"/>
                      <a:pt x="1" y="46"/>
                    </a:cubicBezTo>
                    <a:cubicBezTo>
                      <a:pt x="0" y="47"/>
                      <a:pt x="1" y="47"/>
                      <a:pt x="2" y="47"/>
                    </a:cubicBezTo>
                    <a:cubicBezTo>
                      <a:pt x="11" y="33"/>
                      <a:pt x="19" y="12"/>
                      <a:pt x="35" y="5"/>
                    </a:cubicBezTo>
                    <a:cubicBezTo>
                      <a:pt x="35" y="5"/>
                      <a:pt x="35" y="5"/>
                      <a:pt x="36" y="6"/>
                    </a:cubicBezTo>
                    <a:cubicBezTo>
                      <a:pt x="39" y="10"/>
                      <a:pt x="44" y="13"/>
                      <a:pt x="48" y="15"/>
                    </a:cubicBezTo>
                    <a:cubicBezTo>
                      <a:pt x="49" y="16"/>
                      <a:pt x="50" y="15"/>
                      <a:pt x="50" y="14"/>
                    </a:cubicBezTo>
                    <a:cubicBezTo>
                      <a:pt x="48" y="9"/>
                      <a:pt x="45" y="5"/>
                      <a:pt x="40" y="3"/>
                    </a:cubicBezTo>
                    <a:cubicBezTo>
                      <a:pt x="41" y="2"/>
                      <a:pt x="40" y="0"/>
                      <a:pt x="38" y="1"/>
                    </a:cubicBezTo>
                    <a:cubicBezTo>
                      <a:pt x="38" y="1"/>
                      <a:pt x="37" y="1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36" y="5"/>
                    </a:moveTo>
                    <a:cubicBezTo>
                      <a:pt x="37" y="5"/>
                      <a:pt x="37" y="4"/>
                      <a:pt x="38" y="4"/>
                    </a:cubicBezTo>
                    <a:cubicBezTo>
                      <a:pt x="41" y="6"/>
                      <a:pt x="45" y="8"/>
                      <a:pt x="47" y="12"/>
                    </a:cubicBezTo>
                    <a:cubicBezTo>
                      <a:pt x="43" y="10"/>
                      <a:pt x="40" y="7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1" name="Freeform 652"/>
              <p:cNvSpPr>
                <a:spLocks noEditPoints="1"/>
              </p:cNvSpPr>
              <p:nvPr/>
            </p:nvSpPr>
            <p:spPr>
              <a:xfrm>
                <a:off x="908050" y="1365250"/>
                <a:ext cx="1766888" cy="1604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9" h="208">
                    <a:moveTo>
                      <a:pt x="228" y="101"/>
                    </a:moveTo>
                    <a:cubicBezTo>
                      <a:pt x="225" y="91"/>
                      <a:pt x="207" y="91"/>
                      <a:pt x="198" y="88"/>
                    </a:cubicBezTo>
                    <a:cubicBezTo>
                      <a:pt x="178" y="81"/>
                      <a:pt x="163" y="66"/>
                      <a:pt x="147" y="53"/>
                    </a:cubicBezTo>
                    <a:cubicBezTo>
                      <a:pt x="136" y="45"/>
                      <a:pt x="99" y="16"/>
                      <a:pt x="88" y="36"/>
                    </a:cubicBezTo>
                    <a:cubicBezTo>
                      <a:pt x="88" y="36"/>
                      <a:pt x="87" y="36"/>
                      <a:pt x="86" y="35"/>
                    </a:cubicBezTo>
                    <a:cubicBezTo>
                      <a:pt x="82" y="33"/>
                      <a:pt x="77" y="31"/>
                      <a:pt x="72" y="30"/>
                    </a:cubicBezTo>
                    <a:cubicBezTo>
                      <a:pt x="71" y="18"/>
                      <a:pt x="59" y="2"/>
                      <a:pt x="45" y="5"/>
                    </a:cubicBezTo>
                    <a:cubicBezTo>
                      <a:pt x="42" y="5"/>
                      <a:pt x="41" y="6"/>
                      <a:pt x="39" y="9"/>
                    </a:cubicBezTo>
                    <a:cubicBezTo>
                      <a:pt x="35" y="13"/>
                      <a:pt x="30" y="18"/>
                      <a:pt x="28" y="23"/>
                    </a:cubicBezTo>
                    <a:cubicBezTo>
                      <a:pt x="26" y="30"/>
                      <a:pt x="30" y="35"/>
                      <a:pt x="32" y="41"/>
                    </a:cubicBezTo>
                    <a:cubicBezTo>
                      <a:pt x="24" y="49"/>
                      <a:pt x="17" y="60"/>
                      <a:pt x="14" y="69"/>
                    </a:cubicBezTo>
                    <a:cubicBezTo>
                      <a:pt x="0" y="100"/>
                      <a:pt x="29" y="130"/>
                      <a:pt x="54" y="147"/>
                    </a:cubicBezTo>
                    <a:cubicBezTo>
                      <a:pt x="53" y="149"/>
                      <a:pt x="53" y="150"/>
                      <a:pt x="52" y="152"/>
                    </a:cubicBezTo>
                    <a:cubicBezTo>
                      <a:pt x="50" y="165"/>
                      <a:pt x="61" y="177"/>
                      <a:pt x="71" y="184"/>
                    </a:cubicBezTo>
                    <a:cubicBezTo>
                      <a:pt x="81" y="192"/>
                      <a:pt x="95" y="202"/>
                      <a:pt x="108" y="205"/>
                    </a:cubicBezTo>
                    <a:cubicBezTo>
                      <a:pt x="118" y="208"/>
                      <a:pt x="124" y="203"/>
                      <a:pt x="129" y="197"/>
                    </a:cubicBezTo>
                    <a:cubicBezTo>
                      <a:pt x="129" y="197"/>
                      <a:pt x="129" y="197"/>
                      <a:pt x="129" y="197"/>
                    </a:cubicBezTo>
                    <a:cubicBezTo>
                      <a:pt x="130" y="197"/>
                      <a:pt x="130" y="197"/>
                      <a:pt x="130" y="196"/>
                    </a:cubicBezTo>
                    <a:cubicBezTo>
                      <a:pt x="129" y="197"/>
                      <a:pt x="130" y="198"/>
                      <a:pt x="131" y="197"/>
                    </a:cubicBezTo>
                    <a:cubicBezTo>
                      <a:pt x="140" y="191"/>
                      <a:pt x="147" y="183"/>
                      <a:pt x="155" y="175"/>
                    </a:cubicBezTo>
                    <a:cubicBezTo>
                      <a:pt x="162" y="168"/>
                      <a:pt x="170" y="161"/>
                      <a:pt x="176" y="154"/>
                    </a:cubicBezTo>
                    <a:cubicBezTo>
                      <a:pt x="183" y="146"/>
                      <a:pt x="191" y="130"/>
                      <a:pt x="187" y="119"/>
                    </a:cubicBezTo>
                    <a:cubicBezTo>
                      <a:pt x="186" y="116"/>
                      <a:pt x="184" y="114"/>
                      <a:pt x="182" y="111"/>
                    </a:cubicBezTo>
                    <a:cubicBezTo>
                      <a:pt x="184" y="104"/>
                      <a:pt x="189" y="99"/>
                      <a:pt x="196" y="98"/>
                    </a:cubicBezTo>
                    <a:cubicBezTo>
                      <a:pt x="206" y="101"/>
                      <a:pt x="215" y="103"/>
                      <a:pt x="223" y="109"/>
                    </a:cubicBezTo>
                    <a:cubicBezTo>
                      <a:pt x="223" y="109"/>
                      <a:pt x="224" y="109"/>
                      <a:pt x="225" y="109"/>
                    </a:cubicBezTo>
                    <a:cubicBezTo>
                      <a:pt x="227" y="107"/>
                      <a:pt x="229" y="105"/>
                      <a:pt x="228" y="102"/>
                    </a:cubicBezTo>
                    <a:moveTo>
                      <a:pt x="187" y="98"/>
                    </a:moveTo>
                    <a:cubicBezTo>
                      <a:pt x="184" y="101"/>
                      <a:pt x="182" y="104"/>
                      <a:pt x="180" y="108"/>
                    </a:cubicBezTo>
                    <a:cubicBezTo>
                      <a:pt x="179" y="104"/>
                      <a:pt x="178" y="99"/>
                      <a:pt x="181" y="97"/>
                    </a:cubicBezTo>
                    <a:cubicBezTo>
                      <a:pt x="183" y="98"/>
                      <a:pt x="185" y="98"/>
                      <a:pt x="187" y="98"/>
                    </a:cubicBezTo>
                    <a:close/>
                    <a:moveTo>
                      <a:pt x="177" y="97"/>
                    </a:moveTo>
                    <a:cubicBezTo>
                      <a:pt x="176" y="99"/>
                      <a:pt x="176" y="102"/>
                      <a:pt x="176" y="104"/>
                    </a:cubicBezTo>
                    <a:cubicBezTo>
                      <a:pt x="172" y="101"/>
                      <a:pt x="169" y="98"/>
                      <a:pt x="166" y="95"/>
                    </a:cubicBezTo>
                    <a:cubicBezTo>
                      <a:pt x="158" y="87"/>
                      <a:pt x="150" y="80"/>
                      <a:pt x="142" y="74"/>
                    </a:cubicBezTo>
                    <a:cubicBezTo>
                      <a:pt x="128" y="63"/>
                      <a:pt x="114" y="51"/>
                      <a:pt x="99" y="42"/>
                    </a:cubicBezTo>
                    <a:cubicBezTo>
                      <a:pt x="113" y="41"/>
                      <a:pt x="130" y="56"/>
                      <a:pt x="139" y="64"/>
                    </a:cubicBezTo>
                    <a:cubicBezTo>
                      <a:pt x="148" y="72"/>
                      <a:pt x="157" y="80"/>
                      <a:pt x="167" y="88"/>
                    </a:cubicBezTo>
                    <a:cubicBezTo>
                      <a:pt x="170" y="91"/>
                      <a:pt x="174" y="94"/>
                      <a:pt x="178" y="96"/>
                    </a:cubicBezTo>
                    <a:cubicBezTo>
                      <a:pt x="178" y="96"/>
                      <a:pt x="177" y="96"/>
                      <a:pt x="177" y="97"/>
                    </a:cubicBezTo>
                    <a:close/>
                    <a:moveTo>
                      <a:pt x="131" y="195"/>
                    </a:moveTo>
                    <a:cubicBezTo>
                      <a:pt x="131" y="195"/>
                      <a:pt x="132" y="194"/>
                      <a:pt x="132" y="194"/>
                    </a:cubicBezTo>
                    <a:cubicBezTo>
                      <a:pt x="132" y="194"/>
                      <a:pt x="131" y="195"/>
                      <a:pt x="131" y="195"/>
                    </a:cubicBezTo>
                    <a:close/>
                    <a:moveTo>
                      <a:pt x="67" y="172"/>
                    </a:moveTo>
                    <a:cubicBezTo>
                      <a:pt x="65" y="165"/>
                      <a:pt x="74" y="151"/>
                      <a:pt x="79" y="145"/>
                    </a:cubicBezTo>
                    <a:cubicBezTo>
                      <a:pt x="88" y="137"/>
                      <a:pt x="96" y="132"/>
                      <a:pt x="109" y="134"/>
                    </a:cubicBezTo>
                    <a:cubicBezTo>
                      <a:pt x="120" y="136"/>
                      <a:pt x="141" y="143"/>
                      <a:pt x="148" y="152"/>
                    </a:cubicBezTo>
                    <a:cubicBezTo>
                      <a:pt x="162" y="171"/>
                      <a:pt x="120" y="204"/>
                      <a:pt x="107" y="198"/>
                    </a:cubicBezTo>
                    <a:cubicBezTo>
                      <a:pt x="107" y="198"/>
                      <a:pt x="69" y="178"/>
                      <a:pt x="67" y="172"/>
                    </a:cubicBezTo>
                    <a:close/>
                    <a:moveTo>
                      <a:pt x="86" y="189"/>
                    </a:moveTo>
                    <a:cubicBezTo>
                      <a:pt x="90" y="191"/>
                      <a:pt x="95" y="195"/>
                      <a:pt x="101" y="198"/>
                    </a:cubicBezTo>
                    <a:cubicBezTo>
                      <a:pt x="94" y="195"/>
                      <a:pt x="86" y="191"/>
                      <a:pt x="79" y="186"/>
                    </a:cubicBezTo>
                    <a:cubicBezTo>
                      <a:pt x="82" y="187"/>
                      <a:pt x="84" y="188"/>
                      <a:pt x="86" y="189"/>
                    </a:cubicBezTo>
                    <a:close/>
                    <a:moveTo>
                      <a:pt x="105" y="105"/>
                    </a:moveTo>
                    <a:cubicBezTo>
                      <a:pt x="121" y="105"/>
                      <a:pt x="147" y="121"/>
                      <a:pt x="156" y="133"/>
                    </a:cubicBezTo>
                    <a:cubicBezTo>
                      <a:pt x="164" y="143"/>
                      <a:pt x="160" y="156"/>
                      <a:pt x="154" y="166"/>
                    </a:cubicBezTo>
                    <a:cubicBezTo>
                      <a:pt x="155" y="162"/>
                      <a:pt x="155" y="158"/>
                      <a:pt x="152" y="154"/>
                    </a:cubicBezTo>
                    <a:cubicBezTo>
                      <a:pt x="144" y="140"/>
                      <a:pt x="113" y="128"/>
                      <a:pt x="97" y="131"/>
                    </a:cubicBezTo>
                    <a:cubicBezTo>
                      <a:pt x="84" y="134"/>
                      <a:pt x="59" y="157"/>
                      <a:pt x="65" y="172"/>
                    </a:cubicBezTo>
                    <a:cubicBezTo>
                      <a:pt x="65" y="172"/>
                      <a:pt x="65" y="172"/>
                      <a:pt x="65" y="173"/>
                    </a:cubicBezTo>
                    <a:cubicBezTo>
                      <a:pt x="65" y="173"/>
                      <a:pt x="64" y="173"/>
                      <a:pt x="64" y="173"/>
                    </a:cubicBezTo>
                    <a:cubicBezTo>
                      <a:pt x="60" y="169"/>
                      <a:pt x="57" y="164"/>
                      <a:pt x="57" y="161"/>
                    </a:cubicBezTo>
                    <a:cubicBezTo>
                      <a:pt x="57" y="161"/>
                      <a:pt x="57" y="161"/>
                      <a:pt x="57" y="161"/>
                    </a:cubicBezTo>
                    <a:cubicBezTo>
                      <a:pt x="57" y="161"/>
                      <a:pt x="57" y="161"/>
                      <a:pt x="57" y="160"/>
                    </a:cubicBezTo>
                    <a:cubicBezTo>
                      <a:pt x="66" y="149"/>
                      <a:pt x="76" y="134"/>
                      <a:pt x="88" y="125"/>
                    </a:cubicBezTo>
                    <a:cubicBezTo>
                      <a:pt x="105" y="112"/>
                      <a:pt x="123" y="122"/>
                      <a:pt x="140" y="130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38" y="131"/>
                      <a:pt x="137" y="131"/>
                      <a:pt x="136" y="132"/>
                    </a:cubicBezTo>
                    <a:cubicBezTo>
                      <a:pt x="136" y="133"/>
                      <a:pt x="136" y="133"/>
                      <a:pt x="136" y="134"/>
                    </a:cubicBezTo>
                    <a:cubicBezTo>
                      <a:pt x="140" y="137"/>
                      <a:pt x="144" y="140"/>
                      <a:pt x="148" y="143"/>
                    </a:cubicBezTo>
                    <a:cubicBezTo>
                      <a:pt x="149" y="143"/>
                      <a:pt x="150" y="143"/>
                      <a:pt x="150" y="142"/>
                    </a:cubicBezTo>
                    <a:cubicBezTo>
                      <a:pt x="151" y="138"/>
                      <a:pt x="149" y="134"/>
                      <a:pt x="145" y="131"/>
                    </a:cubicBezTo>
                    <a:cubicBezTo>
                      <a:pt x="134" y="122"/>
                      <a:pt x="113" y="112"/>
                      <a:pt x="99" y="115"/>
                    </a:cubicBezTo>
                    <a:cubicBezTo>
                      <a:pt x="91" y="116"/>
                      <a:pt x="86" y="122"/>
                      <a:pt x="81" y="127"/>
                    </a:cubicBezTo>
                    <a:cubicBezTo>
                      <a:pt x="72" y="137"/>
                      <a:pt x="64" y="147"/>
                      <a:pt x="56" y="158"/>
                    </a:cubicBezTo>
                    <a:cubicBezTo>
                      <a:pt x="56" y="139"/>
                      <a:pt x="87" y="106"/>
                      <a:pt x="105" y="105"/>
                    </a:cubicBezTo>
                    <a:close/>
                    <a:moveTo>
                      <a:pt x="142" y="133"/>
                    </a:moveTo>
                    <a:cubicBezTo>
                      <a:pt x="142" y="132"/>
                      <a:pt x="141" y="132"/>
                      <a:pt x="141" y="132"/>
                    </a:cubicBezTo>
                    <a:cubicBezTo>
                      <a:pt x="145" y="133"/>
                      <a:pt x="148" y="136"/>
                      <a:pt x="148" y="140"/>
                    </a:cubicBezTo>
                    <a:cubicBezTo>
                      <a:pt x="145" y="137"/>
                      <a:pt x="142" y="135"/>
                      <a:pt x="139" y="133"/>
                    </a:cubicBezTo>
                    <a:cubicBezTo>
                      <a:pt x="139" y="132"/>
                      <a:pt x="140" y="132"/>
                      <a:pt x="142" y="133"/>
                    </a:cubicBezTo>
                    <a:cubicBezTo>
                      <a:pt x="142" y="133"/>
                      <a:pt x="142" y="133"/>
                      <a:pt x="142" y="133"/>
                    </a:cubicBezTo>
                    <a:close/>
                    <a:moveTo>
                      <a:pt x="36" y="37"/>
                    </a:moveTo>
                    <a:cubicBezTo>
                      <a:pt x="32" y="30"/>
                      <a:pt x="31" y="22"/>
                      <a:pt x="39" y="18"/>
                    </a:cubicBezTo>
                    <a:cubicBezTo>
                      <a:pt x="44" y="16"/>
                      <a:pt x="49" y="16"/>
                      <a:pt x="53" y="19"/>
                    </a:cubicBezTo>
                    <a:cubicBezTo>
                      <a:pt x="56" y="21"/>
                      <a:pt x="58" y="25"/>
                      <a:pt x="60" y="28"/>
                    </a:cubicBezTo>
                    <a:cubicBezTo>
                      <a:pt x="55" y="28"/>
                      <a:pt x="50" y="28"/>
                      <a:pt x="45" y="31"/>
                    </a:cubicBezTo>
                    <a:cubicBezTo>
                      <a:pt x="42" y="32"/>
                      <a:pt x="39" y="34"/>
                      <a:pt x="36" y="37"/>
                    </a:cubicBezTo>
                    <a:close/>
                    <a:moveTo>
                      <a:pt x="69" y="29"/>
                    </a:moveTo>
                    <a:cubicBezTo>
                      <a:pt x="67" y="29"/>
                      <a:pt x="65" y="28"/>
                      <a:pt x="62" y="28"/>
                    </a:cubicBezTo>
                    <a:cubicBezTo>
                      <a:pt x="58" y="19"/>
                      <a:pt x="49" y="11"/>
                      <a:pt x="38" y="16"/>
                    </a:cubicBezTo>
                    <a:cubicBezTo>
                      <a:pt x="30" y="20"/>
                      <a:pt x="29" y="32"/>
                      <a:pt x="35" y="38"/>
                    </a:cubicBezTo>
                    <a:cubicBezTo>
                      <a:pt x="34" y="39"/>
                      <a:pt x="34" y="39"/>
                      <a:pt x="33" y="39"/>
                    </a:cubicBezTo>
                    <a:cubicBezTo>
                      <a:pt x="33" y="37"/>
                      <a:pt x="32" y="35"/>
                      <a:pt x="31" y="33"/>
                    </a:cubicBezTo>
                    <a:cubicBezTo>
                      <a:pt x="28" y="25"/>
                      <a:pt x="35" y="15"/>
                      <a:pt x="41" y="10"/>
                    </a:cubicBezTo>
                    <a:cubicBezTo>
                      <a:pt x="53" y="0"/>
                      <a:pt x="67" y="18"/>
                      <a:pt x="69" y="29"/>
                    </a:cubicBezTo>
                    <a:close/>
                    <a:moveTo>
                      <a:pt x="106" y="52"/>
                    </a:moveTo>
                    <a:cubicBezTo>
                      <a:pt x="130" y="69"/>
                      <a:pt x="160" y="87"/>
                      <a:pt x="178" y="112"/>
                    </a:cubicBezTo>
                    <a:cubicBezTo>
                      <a:pt x="191" y="130"/>
                      <a:pt x="178" y="148"/>
                      <a:pt x="164" y="161"/>
                    </a:cubicBezTo>
                    <a:cubicBezTo>
                      <a:pt x="162" y="162"/>
                      <a:pt x="160" y="164"/>
                      <a:pt x="159" y="166"/>
                    </a:cubicBezTo>
                    <a:cubicBezTo>
                      <a:pt x="161" y="163"/>
                      <a:pt x="163" y="159"/>
                      <a:pt x="164" y="154"/>
                    </a:cubicBezTo>
                    <a:cubicBezTo>
                      <a:pt x="169" y="142"/>
                      <a:pt x="165" y="135"/>
                      <a:pt x="156" y="126"/>
                    </a:cubicBezTo>
                    <a:cubicBezTo>
                      <a:pt x="138" y="110"/>
                      <a:pt x="108" y="90"/>
                      <a:pt x="85" y="108"/>
                    </a:cubicBezTo>
                    <a:cubicBezTo>
                      <a:pt x="78" y="102"/>
                      <a:pt x="71" y="96"/>
                      <a:pt x="63" y="91"/>
                    </a:cubicBezTo>
                    <a:cubicBezTo>
                      <a:pt x="62" y="91"/>
                      <a:pt x="62" y="91"/>
                      <a:pt x="62" y="92"/>
                    </a:cubicBezTo>
                    <a:cubicBezTo>
                      <a:pt x="69" y="98"/>
                      <a:pt x="77" y="103"/>
                      <a:pt x="84" y="109"/>
                    </a:cubicBezTo>
                    <a:cubicBezTo>
                      <a:pt x="84" y="110"/>
                      <a:pt x="83" y="110"/>
                      <a:pt x="83" y="110"/>
                    </a:cubicBezTo>
                    <a:cubicBezTo>
                      <a:pt x="79" y="114"/>
                      <a:pt x="73" y="119"/>
                      <a:pt x="68" y="125"/>
                    </a:cubicBezTo>
                    <a:cubicBezTo>
                      <a:pt x="61" y="119"/>
                      <a:pt x="53" y="113"/>
                      <a:pt x="45" y="108"/>
                    </a:cubicBezTo>
                    <a:cubicBezTo>
                      <a:pt x="45" y="107"/>
                      <a:pt x="44" y="108"/>
                      <a:pt x="44" y="108"/>
                    </a:cubicBezTo>
                    <a:cubicBezTo>
                      <a:pt x="51" y="115"/>
                      <a:pt x="59" y="121"/>
                      <a:pt x="67" y="127"/>
                    </a:cubicBezTo>
                    <a:cubicBezTo>
                      <a:pt x="62" y="132"/>
                      <a:pt x="58" y="138"/>
                      <a:pt x="55" y="144"/>
                    </a:cubicBezTo>
                    <a:cubicBezTo>
                      <a:pt x="47" y="136"/>
                      <a:pt x="38" y="129"/>
                      <a:pt x="31" y="121"/>
                    </a:cubicBezTo>
                    <a:cubicBezTo>
                      <a:pt x="45" y="102"/>
                      <a:pt x="65" y="88"/>
                      <a:pt x="81" y="71"/>
                    </a:cubicBezTo>
                    <a:cubicBezTo>
                      <a:pt x="82" y="70"/>
                      <a:pt x="80" y="68"/>
                      <a:pt x="79" y="69"/>
                    </a:cubicBezTo>
                    <a:cubicBezTo>
                      <a:pt x="62" y="85"/>
                      <a:pt x="48" y="105"/>
                      <a:pt x="29" y="118"/>
                    </a:cubicBezTo>
                    <a:cubicBezTo>
                      <a:pt x="29" y="118"/>
                      <a:pt x="28" y="117"/>
                      <a:pt x="28" y="117"/>
                    </a:cubicBezTo>
                    <a:cubicBezTo>
                      <a:pt x="44" y="101"/>
                      <a:pt x="60" y="84"/>
                      <a:pt x="75" y="68"/>
                    </a:cubicBezTo>
                    <a:cubicBezTo>
                      <a:pt x="77" y="66"/>
                      <a:pt x="74" y="65"/>
                      <a:pt x="73" y="66"/>
                    </a:cubicBezTo>
                    <a:cubicBezTo>
                      <a:pt x="57" y="82"/>
                      <a:pt x="42" y="99"/>
                      <a:pt x="27" y="116"/>
                    </a:cubicBezTo>
                    <a:cubicBezTo>
                      <a:pt x="19" y="106"/>
                      <a:pt x="14" y="96"/>
                      <a:pt x="14" y="85"/>
                    </a:cubicBezTo>
                    <a:cubicBezTo>
                      <a:pt x="22" y="60"/>
                      <a:pt x="49" y="54"/>
                      <a:pt x="73" y="64"/>
                    </a:cubicBezTo>
                    <a:cubicBezTo>
                      <a:pt x="85" y="69"/>
                      <a:pt x="97" y="76"/>
                      <a:pt x="108" y="84"/>
                    </a:cubicBezTo>
                    <a:cubicBezTo>
                      <a:pt x="123" y="94"/>
                      <a:pt x="137" y="105"/>
                      <a:pt x="149" y="117"/>
                    </a:cubicBezTo>
                    <a:cubicBezTo>
                      <a:pt x="156" y="123"/>
                      <a:pt x="169" y="135"/>
                      <a:pt x="167" y="145"/>
                    </a:cubicBezTo>
                    <a:cubicBezTo>
                      <a:pt x="166" y="146"/>
                      <a:pt x="168" y="146"/>
                      <a:pt x="169" y="145"/>
                    </a:cubicBezTo>
                    <a:cubicBezTo>
                      <a:pt x="172" y="135"/>
                      <a:pt x="160" y="124"/>
                      <a:pt x="154" y="118"/>
                    </a:cubicBezTo>
                    <a:cubicBezTo>
                      <a:pt x="139" y="103"/>
                      <a:pt x="122" y="90"/>
                      <a:pt x="104" y="78"/>
                    </a:cubicBezTo>
                    <a:cubicBezTo>
                      <a:pt x="88" y="67"/>
                      <a:pt x="67" y="54"/>
                      <a:pt x="46" y="56"/>
                    </a:cubicBezTo>
                    <a:cubicBezTo>
                      <a:pt x="32" y="57"/>
                      <a:pt x="20" y="66"/>
                      <a:pt x="15" y="78"/>
                    </a:cubicBezTo>
                    <a:cubicBezTo>
                      <a:pt x="16" y="73"/>
                      <a:pt x="18" y="68"/>
                      <a:pt x="21" y="63"/>
                    </a:cubicBezTo>
                    <a:cubicBezTo>
                      <a:pt x="23" y="59"/>
                      <a:pt x="26" y="55"/>
                      <a:pt x="28" y="52"/>
                    </a:cubicBezTo>
                    <a:cubicBezTo>
                      <a:pt x="28" y="52"/>
                      <a:pt x="29" y="52"/>
                      <a:pt x="29" y="51"/>
                    </a:cubicBezTo>
                    <a:cubicBezTo>
                      <a:pt x="43" y="32"/>
                      <a:pt x="73" y="43"/>
                      <a:pt x="88" y="53"/>
                    </a:cubicBezTo>
                    <a:cubicBezTo>
                      <a:pt x="102" y="61"/>
                      <a:pt x="113" y="71"/>
                      <a:pt x="127" y="78"/>
                    </a:cubicBezTo>
                    <a:cubicBezTo>
                      <a:pt x="126" y="78"/>
                      <a:pt x="125" y="79"/>
                      <a:pt x="125" y="80"/>
                    </a:cubicBezTo>
                    <a:cubicBezTo>
                      <a:pt x="125" y="83"/>
                      <a:pt x="128" y="86"/>
                      <a:pt x="130" y="88"/>
                    </a:cubicBezTo>
                    <a:cubicBezTo>
                      <a:pt x="132" y="89"/>
                      <a:pt x="137" y="92"/>
                      <a:pt x="139" y="91"/>
                    </a:cubicBezTo>
                    <a:cubicBezTo>
                      <a:pt x="142" y="90"/>
                      <a:pt x="141" y="87"/>
                      <a:pt x="140" y="85"/>
                    </a:cubicBezTo>
                    <a:cubicBezTo>
                      <a:pt x="138" y="82"/>
                      <a:pt x="133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9" y="77"/>
                    </a:cubicBezTo>
                    <a:cubicBezTo>
                      <a:pt x="103" y="56"/>
                      <a:pt x="67" y="28"/>
                      <a:pt x="35" y="44"/>
                    </a:cubicBezTo>
                    <a:cubicBezTo>
                      <a:pt x="36" y="43"/>
                      <a:pt x="37" y="42"/>
                      <a:pt x="38" y="41"/>
                    </a:cubicBezTo>
                    <a:cubicBezTo>
                      <a:pt x="38" y="41"/>
                      <a:pt x="39" y="40"/>
                      <a:pt x="39" y="40"/>
                    </a:cubicBezTo>
                    <a:cubicBezTo>
                      <a:pt x="45" y="35"/>
                      <a:pt x="52" y="31"/>
                      <a:pt x="61" y="32"/>
                    </a:cubicBezTo>
                    <a:cubicBezTo>
                      <a:pt x="64" y="32"/>
                      <a:pt x="67" y="32"/>
                      <a:pt x="70" y="33"/>
                    </a:cubicBezTo>
                    <a:cubicBezTo>
                      <a:pt x="70" y="34"/>
                      <a:pt x="71" y="34"/>
                      <a:pt x="72" y="34"/>
                    </a:cubicBezTo>
                    <a:cubicBezTo>
                      <a:pt x="85" y="37"/>
                      <a:pt x="96" y="44"/>
                      <a:pt x="106" y="52"/>
                    </a:cubicBezTo>
                    <a:close/>
                    <a:moveTo>
                      <a:pt x="135" y="84"/>
                    </a:moveTo>
                    <a:cubicBezTo>
                      <a:pt x="136" y="84"/>
                      <a:pt x="142" y="89"/>
                      <a:pt x="136" y="88"/>
                    </a:cubicBezTo>
                    <a:cubicBezTo>
                      <a:pt x="133" y="87"/>
                      <a:pt x="129" y="83"/>
                      <a:pt x="129" y="80"/>
                    </a:cubicBezTo>
                    <a:cubicBezTo>
                      <a:pt x="131" y="82"/>
                      <a:pt x="133" y="82"/>
                      <a:pt x="135" y="84"/>
                    </a:cubicBezTo>
                    <a:close/>
                    <a:moveTo>
                      <a:pt x="226" y="103"/>
                    </a:moveTo>
                    <a:cubicBezTo>
                      <a:pt x="225" y="104"/>
                      <a:pt x="224" y="105"/>
                      <a:pt x="224" y="106"/>
                    </a:cubicBezTo>
                    <a:cubicBezTo>
                      <a:pt x="216" y="101"/>
                      <a:pt x="207" y="96"/>
                      <a:pt x="198" y="95"/>
                    </a:cubicBezTo>
                    <a:cubicBezTo>
                      <a:pt x="195" y="95"/>
                      <a:pt x="186" y="95"/>
                      <a:pt x="182" y="94"/>
                    </a:cubicBezTo>
                    <a:cubicBezTo>
                      <a:pt x="165" y="88"/>
                      <a:pt x="143" y="63"/>
                      <a:pt x="133" y="56"/>
                    </a:cubicBezTo>
                    <a:cubicBezTo>
                      <a:pt x="125" y="49"/>
                      <a:pt x="110" y="37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95" y="40"/>
                      <a:pt x="93" y="38"/>
                      <a:pt x="90" y="37"/>
                    </a:cubicBezTo>
                    <a:cubicBezTo>
                      <a:pt x="105" y="15"/>
                      <a:pt x="152" y="61"/>
                      <a:pt x="163" y="70"/>
                    </a:cubicBezTo>
                    <a:cubicBezTo>
                      <a:pt x="171" y="76"/>
                      <a:pt x="179" y="82"/>
                      <a:pt x="188" y="86"/>
                    </a:cubicBezTo>
                    <a:cubicBezTo>
                      <a:pt x="199" y="92"/>
                      <a:pt x="216" y="92"/>
                      <a:pt x="225" y="101"/>
                    </a:cubicBezTo>
                    <a:moveTo>
                      <a:pt x="198" y="94"/>
                    </a:moveTo>
                    <a:cubicBezTo>
                      <a:pt x="198" y="94"/>
                      <a:pt x="198" y="94"/>
                      <a:pt x="198" y="9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2" name="Freeform 656"/>
              <p:cNvSpPr>
                <a:spLocks noEditPoints="1"/>
              </p:cNvSpPr>
              <p:nvPr/>
            </p:nvSpPr>
            <p:spPr>
              <a:xfrm>
                <a:off x="661988" y="2446338"/>
                <a:ext cx="12382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8">
                    <a:moveTo>
                      <a:pt x="1" y="5"/>
                    </a:moveTo>
                    <a:cubicBezTo>
                      <a:pt x="0" y="7"/>
                      <a:pt x="2" y="11"/>
                      <a:pt x="3" y="13"/>
                    </a:cubicBezTo>
                    <a:cubicBezTo>
                      <a:pt x="3" y="15"/>
                      <a:pt x="3" y="16"/>
                      <a:pt x="5" y="16"/>
                    </a:cubicBezTo>
                    <a:cubicBezTo>
                      <a:pt x="7" y="17"/>
                      <a:pt x="11" y="18"/>
                      <a:pt x="13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3"/>
                      <a:pt x="15" y="11"/>
                      <a:pt x="15" y="9"/>
                    </a:cubicBezTo>
                    <a:cubicBezTo>
                      <a:pt x="14" y="7"/>
                      <a:pt x="12" y="3"/>
                      <a:pt x="12" y="1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7" y="0"/>
                      <a:pt x="1" y="1"/>
                      <a:pt x="1" y="5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1" y="2"/>
                    </a:cubicBezTo>
                    <a:cubicBezTo>
                      <a:pt x="13" y="3"/>
                      <a:pt x="14" y="9"/>
                      <a:pt x="14" y="11"/>
                    </a:cubicBezTo>
                    <a:cubicBezTo>
                      <a:pt x="14" y="12"/>
                      <a:pt x="14" y="15"/>
                      <a:pt x="12" y="16"/>
                    </a:cubicBezTo>
                    <a:cubicBezTo>
                      <a:pt x="11" y="16"/>
                      <a:pt x="9" y="15"/>
                      <a:pt x="8" y="15"/>
                    </a:cubicBezTo>
                    <a:cubicBezTo>
                      <a:pt x="5" y="14"/>
                      <a:pt x="4" y="13"/>
                      <a:pt x="4" y="10"/>
                    </a:cubicBezTo>
                    <a:cubicBezTo>
                      <a:pt x="4" y="9"/>
                      <a:pt x="2" y="7"/>
                      <a:pt x="3" y="5"/>
                    </a:cubicBezTo>
                    <a:cubicBezTo>
                      <a:pt x="3" y="3"/>
                      <a:pt x="8" y="2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3" name="Freeform 657"/>
              <p:cNvSpPr>
                <a:spLocks noEditPoints="1"/>
              </p:cNvSpPr>
              <p:nvPr/>
            </p:nvSpPr>
            <p:spPr>
              <a:xfrm>
                <a:off x="615950" y="2616200"/>
                <a:ext cx="857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2">
                    <a:moveTo>
                      <a:pt x="9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5" y="2"/>
                      <a:pt x="5" y="3"/>
                    </a:cubicBezTo>
                    <a:cubicBezTo>
                      <a:pt x="2" y="5"/>
                      <a:pt x="0" y="8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5" y="12"/>
                      <a:pt x="8" y="11"/>
                      <a:pt x="10" y="8"/>
                    </a:cubicBezTo>
                    <a:cubicBezTo>
                      <a:pt x="11" y="6"/>
                      <a:pt x="11" y="2"/>
                      <a:pt x="9" y="1"/>
                    </a:cubicBezTo>
                    <a:close/>
                    <a:moveTo>
                      <a:pt x="9" y="6"/>
                    </a:move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0"/>
                      <a:pt x="3" y="11"/>
                    </a:cubicBezTo>
                    <a:cubicBezTo>
                      <a:pt x="1" y="11"/>
                      <a:pt x="2" y="9"/>
                      <a:pt x="2" y="8"/>
                    </a:cubicBezTo>
                    <a:cubicBezTo>
                      <a:pt x="3" y="6"/>
                      <a:pt x="5" y="4"/>
                      <a:pt x="6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864" name="矩形 664"/>
          <p:cNvSpPr/>
          <p:nvPr/>
        </p:nvSpPr>
        <p:spPr>
          <a:xfrm>
            <a:off x="6137275" y="573088"/>
            <a:ext cx="2192338" cy="14001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865" name="文本框 665"/>
          <p:cNvSpPr/>
          <p:nvPr/>
        </p:nvSpPr>
        <p:spPr>
          <a:xfrm>
            <a:off x="6437313" y="642938"/>
            <a:ext cx="1570037" cy="9239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2052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</a:t>
            </a:r>
          </a:p>
        </p:txBody>
      </p:sp>
      <p:sp>
        <p:nvSpPr>
          <p:cNvPr id="29866" name="直接连接符 669"/>
          <p:cNvSpPr/>
          <p:nvPr/>
        </p:nvSpPr>
        <p:spPr>
          <a:xfrm>
            <a:off x="6569075" y="1517650"/>
            <a:ext cx="1438275" cy="1588"/>
          </a:xfrm>
          <a:prstGeom prst="line">
            <a:avLst/>
          </a:prstGeom>
          <a:ln w="6350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67" name="矩形 670"/>
          <p:cNvSpPr/>
          <p:nvPr/>
        </p:nvSpPr>
        <p:spPr>
          <a:xfrm>
            <a:off x="6450013" y="1536700"/>
            <a:ext cx="163512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dirty="0">
                <a:solidFill>
                  <a:srgbClr val="205285"/>
                </a:solidFill>
                <a:latin typeface="方正兰亭超细黑简体" pitchFamily="2" charset="-122"/>
                <a:ea typeface="方正兰亭超细黑简体" pitchFamily="2" charset="-122"/>
                <a:sym typeface="方正兰亭超细黑简体" pitchFamily="2" charset="-122"/>
              </a:rPr>
              <a:t>CONTENTS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4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47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174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174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设计创意</a:t>
            </a:r>
          </a:p>
        </p:txBody>
      </p:sp>
      <p:sp>
        <p:nvSpPr>
          <p:cNvPr id="3175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5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5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A61FC1-F03F-7345-CE7E-2B1A7CAF3679}"/>
              </a:ext>
            </a:extLst>
          </p:cNvPr>
          <p:cNvSpPr txBox="1"/>
          <p:nvPr/>
        </p:nvSpPr>
        <p:spPr>
          <a:xfrm>
            <a:off x="3361586" y="1669237"/>
            <a:ext cx="4879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三国杀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生生不息，历久弥新的桌游，已有十五年历史，成为不少人年轻时代难忘的回忆，。但是由于现在快节奏的生活，高强度的学习工作压力，很难再像以前一样一桌人凑在一起在杀闪纵横中谈笑，所以我开发了这款人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三国杀，并对武将技能及卡牌构成进行了平衡性调整。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81DC75-493B-673B-1D9A-3D727283610E}"/>
              </a:ext>
            </a:extLst>
          </p:cNvPr>
          <p:cNvGrpSpPr/>
          <p:nvPr/>
        </p:nvGrpSpPr>
        <p:grpSpPr>
          <a:xfrm>
            <a:off x="910285" y="1552941"/>
            <a:ext cx="1803184" cy="2370600"/>
            <a:chOff x="284317" y="730440"/>
            <a:chExt cx="1803184" cy="2370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0B13F7-D01A-7CC1-1ABC-D1A0EFD8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5" y="882234"/>
              <a:ext cx="1724266" cy="1724266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40BC019-5F87-D48E-E329-D733C3943AD9}"/>
                </a:ext>
              </a:extLst>
            </p:cNvPr>
            <p:cNvGrpSpPr/>
            <p:nvPr/>
          </p:nvGrpSpPr>
          <p:grpSpPr>
            <a:xfrm>
              <a:off x="284317" y="730440"/>
              <a:ext cx="1749240" cy="2370600"/>
              <a:chOff x="284317" y="730440"/>
              <a:chExt cx="1749240" cy="237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968B4968-0E4E-5A13-3A32-C9FDD9302838}"/>
                      </a:ext>
                    </a:extLst>
                  </p14:cNvPr>
                  <p14:cNvContentPartPr/>
                  <p14:nvPr/>
                </p14:nvContentPartPr>
                <p14:xfrm>
                  <a:off x="284317" y="776160"/>
                  <a:ext cx="1749240" cy="165240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968B4968-0E4E-5A13-3A32-C9FDD930283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1677" y="713160"/>
                    <a:ext cx="1874880" cy="177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6BA4FDD8-ADD5-58AE-8436-726DEEEA7926}"/>
                      </a:ext>
                    </a:extLst>
                  </p14:cNvPr>
                  <p14:cNvContentPartPr/>
                  <p14:nvPr/>
                </p14:nvContentPartPr>
                <p14:xfrm>
                  <a:off x="346597" y="730440"/>
                  <a:ext cx="1321200" cy="237060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6BA4FDD8-ADD5-58AE-8436-726DEEEA792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3957" y="667440"/>
                    <a:ext cx="1446840" cy="249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43270A3-FBB5-93ED-CB09-BCCC5F94E4BD}"/>
              </a:ext>
            </a:extLst>
          </p:cNvPr>
          <p:cNvGrpSpPr/>
          <p:nvPr/>
        </p:nvGrpSpPr>
        <p:grpSpPr>
          <a:xfrm>
            <a:off x="8390368" y="556419"/>
            <a:ext cx="3051000" cy="3433085"/>
            <a:chOff x="2072077" y="1468080"/>
            <a:chExt cx="3051000" cy="34330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4B614EB-5827-00F6-E4FC-39A90D01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769" y="2510873"/>
              <a:ext cx="2135489" cy="23902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333CAB-6A6D-F074-A77D-BB430BD92296}"/>
                    </a:ext>
                  </a:extLst>
                </p14:cNvPr>
                <p14:cNvContentPartPr/>
                <p14:nvPr/>
              </p14:nvContentPartPr>
              <p14:xfrm>
                <a:off x="2072077" y="1468080"/>
                <a:ext cx="3051000" cy="3069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333CAB-6A6D-F074-A77D-BB430BD922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9077" y="1405080"/>
                  <a:ext cx="3176640" cy="319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椭圆 24"/>
          <p:cNvSpPr/>
          <p:nvPr/>
        </p:nvSpPr>
        <p:spPr>
          <a:xfrm>
            <a:off x="1314915" y="2119312"/>
            <a:ext cx="1987550" cy="1987550"/>
          </a:xfrm>
          <a:prstGeom prst="ellipse">
            <a:avLst/>
          </a:prstGeom>
          <a:solidFill>
            <a:srgbClr val="1F4E79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5" name="椭圆 33"/>
          <p:cNvSpPr/>
          <p:nvPr/>
        </p:nvSpPr>
        <p:spPr>
          <a:xfrm>
            <a:off x="6215230" y="2119313"/>
            <a:ext cx="1985962" cy="1987550"/>
          </a:xfrm>
          <a:prstGeom prst="ellipse">
            <a:avLst/>
          </a:prstGeom>
          <a:solidFill>
            <a:srgbClr val="38526E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6" name="椭圆 40"/>
          <p:cNvSpPr/>
          <p:nvPr/>
        </p:nvSpPr>
        <p:spPr>
          <a:xfrm>
            <a:off x="8664903" y="2122488"/>
            <a:ext cx="1987550" cy="1985963"/>
          </a:xfrm>
          <a:prstGeom prst="ellipse">
            <a:avLst/>
          </a:prstGeom>
          <a:solidFill>
            <a:srgbClr val="2A3D52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7" name="矩形 28"/>
          <p:cNvSpPr/>
          <p:nvPr/>
        </p:nvSpPr>
        <p:spPr>
          <a:xfrm>
            <a:off x="1680380" y="1655762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武将图鉴</a:t>
            </a:r>
          </a:p>
        </p:txBody>
      </p:sp>
      <p:sp>
        <p:nvSpPr>
          <p:cNvPr id="38919" name="矩形 30"/>
          <p:cNvSpPr/>
          <p:nvPr/>
        </p:nvSpPr>
        <p:spPr>
          <a:xfrm>
            <a:off x="6626730" y="1655763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规则介绍</a:t>
            </a:r>
          </a:p>
        </p:txBody>
      </p:sp>
      <p:sp>
        <p:nvSpPr>
          <p:cNvPr id="38920" name="矩形 31"/>
          <p:cNvSpPr/>
          <p:nvPr/>
        </p:nvSpPr>
        <p:spPr>
          <a:xfrm>
            <a:off x="9076404" y="1657351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人机对战</a:t>
            </a:r>
          </a:p>
        </p:txBody>
      </p:sp>
      <p:sp>
        <p:nvSpPr>
          <p:cNvPr id="25614" name="矩形 32"/>
          <p:cNvSpPr/>
          <p:nvPr/>
        </p:nvSpPr>
        <p:spPr>
          <a:xfrm>
            <a:off x="1424453" y="4143375"/>
            <a:ext cx="1695450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武将技能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武将原画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武将台词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38923" name="矩形 34"/>
          <p:cNvSpPr/>
          <p:nvPr/>
        </p:nvSpPr>
        <p:spPr>
          <a:xfrm>
            <a:off x="6420017" y="4143375"/>
            <a:ext cx="218122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回合流程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基本规则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结算级别</a:t>
            </a:r>
          </a:p>
        </p:txBody>
      </p:sp>
      <p:sp>
        <p:nvSpPr>
          <p:cNvPr id="38924" name="矩形 35"/>
          <p:cNvSpPr/>
          <p:nvPr/>
        </p:nvSpPr>
        <p:spPr>
          <a:xfrm>
            <a:off x="8637915" y="4106863"/>
            <a:ext cx="222885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主动技能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被动技能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装备效果</a:t>
            </a:r>
          </a:p>
        </p:txBody>
      </p:sp>
      <p:sp>
        <p:nvSpPr>
          <p:cNvPr id="3892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892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892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主要模块</a:t>
            </a:r>
          </a:p>
        </p:txBody>
      </p:sp>
      <p:sp>
        <p:nvSpPr>
          <p:cNvPr id="3893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3" name="椭圆 24"/>
          <p:cNvSpPr/>
          <p:nvPr/>
        </p:nvSpPr>
        <p:spPr>
          <a:xfrm>
            <a:off x="3715169" y="2119313"/>
            <a:ext cx="1987550" cy="1987550"/>
          </a:xfrm>
          <a:prstGeom prst="ellipse">
            <a:avLst/>
          </a:prstGeom>
          <a:solidFill>
            <a:srgbClr val="1F4E79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34" name="矩形 28"/>
          <p:cNvSpPr/>
          <p:nvPr/>
        </p:nvSpPr>
        <p:spPr>
          <a:xfrm>
            <a:off x="4080635" y="1655763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卡牌图鉴</a:t>
            </a:r>
          </a:p>
        </p:txBody>
      </p:sp>
      <p:sp>
        <p:nvSpPr>
          <p:cNvPr id="38935" name="矩形 32"/>
          <p:cNvSpPr/>
          <p:nvPr/>
        </p:nvSpPr>
        <p:spPr>
          <a:xfrm>
            <a:off x="3824707" y="4143375"/>
            <a:ext cx="200025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卡牌效果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卡牌原画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卡牌构成</a:t>
            </a:r>
          </a:p>
        </p:txBody>
      </p:sp>
      <p:pic>
        <p:nvPicPr>
          <p:cNvPr id="38936" name="图片 10" descr="Fr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8" y="2595562"/>
            <a:ext cx="1027112" cy="1027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7" name="图片 11" descr="Fr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94" y="2589213"/>
            <a:ext cx="1058863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9" name="图片 13" descr="Fr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467" y="2573338"/>
            <a:ext cx="102870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0" name="图片 14" descr="Fra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728" y="2649538"/>
            <a:ext cx="830262" cy="955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316"/>
          <p:cNvGrpSpPr/>
          <p:nvPr/>
        </p:nvGrpSpPr>
        <p:grpSpPr>
          <a:xfrm>
            <a:off x="9097963" y="5221288"/>
            <a:ext cx="461962" cy="490537"/>
            <a:chOff x="0" y="0"/>
            <a:chExt cx="461963" cy="490538"/>
          </a:xfrm>
        </p:grpSpPr>
        <p:sp>
          <p:nvSpPr>
            <p:cNvPr id="40962" name="Freeform 8"/>
            <p:cNvSpPr/>
            <p:nvPr/>
          </p:nvSpPr>
          <p:spPr>
            <a:xfrm>
              <a:off x="133350" y="0"/>
              <a:ext cx="201613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" h="14">
                  <a:moveTo>
                    <a:pt x="13" y="4"/>
                  </a:moveTo>
                  <a:cubicBezTo>
                    <a:pt x="19" y="4"/>
                    <a:pt x="23" y="8"/>
                    <a:pt x="2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8" y="4"/>
                    <a:pt x="13" y="4"/>
                  </a:cubicBezTo>
                  <a:close/>
                </a:path>
              </a:pathLst>
            </a:custGeom>
            <a:solidFill>
              <a:srgbClr val="2A3D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3" name="Rectangle 9"/>
            <p:cNvSpPr/>
            <p:nvPr/>
          </p:nvSpPr>
          <p:spPr>
            <a:xfrm>
              <a:off x="0" y="133350"/>
              <a:ext cx="461963" cy="141288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0964" name="Rectangle 10"/>
            <p:cNvSpPr/>
            <p:nvPr/>
          </p:nvSpPr>
          <p:spPr>
            <a:xfrm>
              <a:off x="0" y="290513"/>
              <a:ext cx="461963" cy="200025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0965" name="Freeform 136"/>
          <p:cNvSpPr/>
          <p:nvPr/>
        </p:nvSpPr>
        <p:spPr>
          <a:xfrm>
            <a:off x="8777288" y="3976688"/>
            <a:ext cx="320675" cy="528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71">
                <a:moveTo>
                  <a:pt x="41" y="40"/>
                </a:moveTo>
                <a:cubicBezTo>
                  <a:pt x="39" y="38"/>
                  <a:pt x="37" y="36"/>
                  <a:pt x="34" y="35"/>
                </a:cubicBezTo>
                <a:cubicBezTo>
                  <a:pt x="32" y="34"/>
                  <a:pt x="28" y="32"/>
                  <a:pt x="22" y="31"/>
                </a:cubicBezTo>
                <a:cubicBezTo>
                  <a:pt x="16" y="30"/>
                  <a:pt x="12" y="28"/>
                  <a:pt x="11" y="27"/>
                </a:cubicBezTo>
                <a:cubicBezTo>
                  <a:pt x="10" y="26"/>
                  <a:pt x="9" y="24"/>
                  <a:pt x="9" y="22"/>
                </a:cubicBezTo>
                <a:cubicBezTo>
                  <a:pt x="9" y="20"/>
                  <a:pt x="10" y="18"/>
                  <a:pt x="12" y="17"/>
                </a:cubicBezTo>
                <a:cubicBezTo>
                  <a:pt x="14" y="15"/>
                  <a:pt x="17" y="14"/>
                  <a:pt x="21" y="14"/>
                </a:cubicBezTo>
                <a:cubicBezTo>
                  <a:pt x="26" y="14"/>
                  <a:pt x="29" y="15"/>
                  <a:pt x="31" y="17"/>
                </a:cubicBezTo>
                <a:cubicBezTo>
                  <a:pt x="33" y="19"/>
                  <a:pt x="34" y="21"/>
                  <a:pt x="34" y="25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1"/>
                  <a:pt x="40" y="18"/>
                  <a:pt x="39" y="16"/>
                </a:cubicBezTo>
                <a:cubicBezTo>
                  <a:pt x="37" y="13"/>
                  <a:pt x="35" y="11"/>
                  <a:pt x="32" y="10"/>
                </a:cubicBezTo>
                <a:cubicBezTo>
                  <a:pt x="30" y="9"/>
                  <a:pt x="29" y="9"/>
                  <a:pt x="27" y="9"/>
                </a:cubicBezTo>
                <a:cubicBezTo>
                  <a:pt x="27" y="0"/>
                  <a:pt x="27" y="0"/>
                  <a:pt x="2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9"/>
                  <a:pt x="13" y="9"/>
                  <a:pt x="11" y="10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8"/>
                  <a:pt x="2" y="20"/>
                  <a:pt x="2" y="23"/>
                </a:cubicBezTo>
                <a:cubicBezTo>
                  <a:pt x="2" y="25"/>
                  <a:pt x="3" y="28"/>
                  <a:pt x="4" y="30"/>
                </a:cubicBezTo>
                <a:cubicBezTo>
                  <a:pt x="5" y="32"/>
                  <a:pt x="7" y="33"/>
                  <a:pt x="10" y="35"/>
                </a:cubicBezTo>
                <a:cubicBezTo>
                  <a:pt x="12" y="36"/>
                  <a:pt x="15" y="37"/>
                  <a:pt x="20" y="38"/>
                </a:cubicBezTo>
                <a:cubicBezTo>
                  <a:pt x="25" y="39"/>
                  <a:pt x="28" y="40"/>
                  <a:pt x="30" y="41"/>
                </a:cubicBezTo>
                <a:cubicBezTo>
                  <a:pt x="32" y="41"/>
                  <a:pt x="34" y="43"/>
                  <a:pt x="35" y="44"/>
                </a:cubicBezTo>
                <a:cubicBezTo>
                  <a:pt x="36" y="45"/>
                  <a:pt x="36" y="47"/>
                  <a:pt x="36" y="48"/>
                </a:cubicBezTo>
                <a:cubicBezTo>
                  <a:pt x="36" y="50"/>
                  <a:pt x="36" y="51"/>
                  <a:pt x="35" y="53"/>
                </a:cubicBezTo>
                <a:cubicBezTo>
                  <a:pt x="34" y="54"/>
                  <a:pt x="32" y="55"/>
                  <a:pt x="30" y="56"/>
                </a:cubicBezTo>
                <a:cubicBezTo>
                  <a:pt x="28" y="57"/>
                  <a:pt x="25" y="57"/>
                  <a:pt x="23" y="57"/>
                </a:cubicBezTo>
                <a:cubicBezTo>
                  <a:pt x="20" y="57"/>
                  <a:pt x="17" y="57"/>
                  <a:pt x="14" y="56"/>
                </a:cubicBezTo>
                <a:cubicBezTo>
                  <a:pt x="12" y="55"/>
                  <a:pt x="10" y="53"/>
                  <a:pt x="9" y="52"/>
                </a:cubicBezTo>
                <a:cubicBezTo>
                  <a:pt x="8" y="50"/>
                  <a:pt x="7" y="48"/>
                  <a:pt x="7" y="45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9"/>
                  <a:pt x="1" y="52"/>
                  <a:pt x="3" y="55"/>
                </a:cubicBezTo>
                <a:cubicBezTo>
                  <a:pt x="5" y="58"/>
                  <a:pt x="7" y="60"/>
                  <a:pt x="11" y="62"/>
                </a:cubicBezTo>
                <a:cubicBezTo>
                  <a:pt x="12" y="62"/>
                  <a:pt x="14" y="63"/>
                  <a:pt x="16" y="63"/>
                </a:cubicBezTo>
                <a:cubicBezTo>
                  <a:pt x="16" y="71"/>
                  <a:pt x="16" y="71"/>
                  <a:pt x="16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63"/>
                  <a:pt x="27" y="63"/>
                  <a:pt x="27" y="63"/>
                </a:cubicBezTo>
                <a:cubicBezTo>
                  <a:pt x="29" y="63"/>
                  <a:pt x="32" y="63"/>
                  <a:pt x="33" y="62"/>
                </a:cubicBezTo>
                <a:cubicBezTo>
                  <a:pt x="36" y="60"/>
                  <a:pt x="39" y="58"/>
                  <a:pt x="40" y="56"/>
                </a:cubicBezTo>
                <a:cubicBezTo>
                  <a:pt x="42" y="53"/>
                  <a:pt x="43" y="51"/>
                  <a:pt x="43" y="48"/>
                </a:cubicBezTo>
                <a:cubicBezTo>
                  <a:pt x="43" y="45"/>
                  <a:pt x="42" y="42"/>
                  <a:pt x="41" y="40"/>
                </a:cubicBezTo>
                <a:close/>
              </a:path>
            </a:pathLst>
          </a:custGeom>
          <a:solidFill>
            <a:srgbClr val="38526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0966" name="组合 313"/>
          <p:cNvGrpSpPr/>
          <p:nvPr/>
        </p:nvGrpSpPr>
        <p:grpSpPr>
          <a:xfrm>
            <a:off x="7894638" y="1419225"/>
            <a:ext cx="403225" cy="514350"/>
            <a:chOff x="0" y="0"/>
            <a:chExt cx="403225" cy="512763"/>
          </a:xfrm>
        </p:grpSpPr>
        <p:sp>
          <p:nvSpPr>
            <p:cNvPr id="40967" name="Freeform 142"/>
            <p:cNvSpPr/>
            <p:nvPr/>
          </p:nvSpPr>
          <p:spPr>
            <a:xfrm>
              <a:off x="149225" y="0"/>
              <a:ext cx="104775" cy="5127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69">
                  <a:moveTo>
                    <a:pt x="14" y="62"/>
                  </a:moveTo>
                  <a:cubicBezTo>
                    <a:pt x="14" y="66"/>
                    <a:pt x="11" y="69"/>
                    <a:pt x="7" y="69"/>
                  </a:cubicBezTo>
                  <a:cubicBezTo>
                    <a:pt x="3" y="69"/>
                    <a:pt x="0" y="66"/>
                    <a:pt x="0" y="6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62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8" name="Freeform 143"/>
            <p:cNvSpPr/>
            <p:nvPr/>
          </p:nvSpPr>
          <p:spPr>
            <a:xfrm>
              <a:off x="0" y="312738"/>
              <a:ext cx="104775" cy="200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27">
                  <a:moveTo>
                    <a:pt x="14" y="20"/>
                  </a:moveTo>
                  <a:cubicBezTo>
                    <a:pt x="14" y="24"/>
                    <a:pt x="11" y="27"/>
                    <a:pt x="7" y="27"/>
                  </a:cubicBezTo>
                  <a:cubicBezTo>
                    <a:pt x="3" y="27"/>
                    <a:pt x="0" y="24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9" name="Freeform 144"/>
            <p:cNvSpPr/>
            <p:nvPr/>
          </p:nvSpPr>
          <p:spPr>
            <a:xfrm>
              <a:off x="298450" y="163513"/>
              <a:ext cx="104775" cy="349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47">
                  <a:moveTo>
                    <a:pt x="14" y="40"/>
                  </a:moveTo>
                  <a:cubicBezTo>
                    <a:pt x="14" y="44"/>
                    <a:pt x="11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40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70" name="Freeform 271"/>
          <p:cNvSpPr>
            <a:spLocks noEditPoints="1"/>
          </p:cNvSpPr>
          <p:nvPr/>
        </p:nvSpPr>
        <p:spPr>
          <a:xfrm>
            <a:off x="8312150" y="2679700"/>
            <a:ext cx="449263" cy="447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0">
                <a:moveTo>
                  <a:pt x="60" y="37"/>
                </a:moveTo>
                <a:cubicBezTo>
                  <a:pt x="60" y="23"/>
                  <a:pt x="60" y="23"/>
                  <a:pt x="6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1" y="20"/>
                  <a:pt x="50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46" y="4"/>
                  <a:pt x="46" y="4"/>
                  <a:pt x="46" y="4"/>
                </a:cubicBezTo>
                <a:cubicBezTo>
                  <a:pt x="41" y="10"/>
                  <a:pt x="41" y="10"/>
                  <a:pt x="41" y="10"/>
                </a:cubicBezTo>
                <a:cubicBezTo>
                  <a:pt x="39" y="9"/>
                  <a:pt x="38" y="9"/>
                  <a:pt x="36" y="9"/>
                </a:cubicBezTo>
                <a:cubicBezTo>
                  <a:pt x="36" y="0"/>
                  <a:pt x="36" y="0"/>
                  <a:pt x="3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10"/>
                  <a:pt x="21" y="10"/>
                  <a:pt x="20" y="11"/>
                </a:cubicBezTo>
                <a:cubicBezTo>
                  <a:pt x="13" y="4"/>
                  <a:pt x="13" y="4"/>
                  <a:pt x="13" y="4"/>
                </a:cubicBezTo>
                <a:cubicBezTo>
                  <a:pt x="4" y="13"/>
                  <a:pt x="4" y="13"/>
                  <a:pt x="4" y="13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2"/>
                  <a:pt x="1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7"/>
                  <a:pt x="0" y="37"/>
                  <a:pt x="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8"/>
                  <a:pt x="11" y="38"/>
                  <a:pt x="11" y="39"/>
                </a:cubicBezTo>
                <a:cubicBezTo>
                  <a:pt x="4" y="46"/>
                  <a:pt x="4" y="46"/>
                  <a:pt x="4" y="46"/>
                </a:cubicBezTo>
                <a:cubicBezTo>
                  <a:pt x="13" y="56"/>
                  <a:pt x="13" y="56"/>
                  <a:pt x="13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50"/>
                  <a:pt x="22" y="50"/>
                  <a:pt x="23" y="51"/>
                </a:cubicBezTo>
                <a:cubicBezTo>
                  <a:pt x="23" y="60"/>
                  <a:pt x="23" y="60"/>
                  <a:pt x="23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1"/>
                  <a:pt x="36" y="51"/>
                  <a:pt x="36" y="51"/>
                </a:cubicBezTo>
                <a:cubicBezTo>
                  <a:pt x="38" y="51"/>
                  <a:pt x="39" y="51"/>
                  <a:pt x="4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56" y="46"/>
                  <a:pt x="56" y="46"/>
                  <a:pt x="56" y="46"/>
                </a:cubicBezTo>
                <a:cubicBezTo>
                  <a:pt x="50" y="41"/>
                  <a:pt x="50" y="41"/>
                  <a:pt x="50" y="41"/>
                </a:cubicBezTo>
                <a:cubicBezTo>
                  <a:pt x="51" y="40"/>
                  <a:pt x="52" y="38"/>
                  <a:pt x="52" y="37"/>
                </a:cubicBezTo>
                <a:lnTo>
                  <a:pt x="60" y="37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23" y="42"/>
                  <a:pt x="17" y="37"/>
                  <a:pt x="17" y="30"/>
                </a:cubicBezTo>
                <a:cubicBezTo>
                  <a:pt x="17" y="23"/>
                  <a:pt x="23" y="18"/>
                  <a:pt x="30" y="18"/>
                </a:cubicBezTo>
                <a:cubicBezTo>
                  <a:pt x="37" y="18"/>
                  <a:pt x="42" y="23"/>
                  <a:pt x="42" y="30"/>
                </a:cubicBezTo>
                <a:cubicBezTo>
                  <a:pt x="42" y="37"/>
                  <a:pt x="37" y="42"/>
                  <a:pt x="30" y="42"/>
                </a:cubicBezTo>
                <a:close/>
              </a:path>
            </a:pathLst>
          </a:custGeom>
          <a:solidFill>
            <a:srgbClr val="23588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1" name="五边形 25"/>
          <p:cNvSpPr/>
          <p:nvPr/>
        </p:nvSpPr>
        <p:spPr>
          <a:xfrm>
            <a:off x="703263" y="1419225"/>
            <a:ext cx="6111875" cy="755650"/>
          </a:xfrm>
          <a:prstGeom prst="homePlate">
            <a:avLst>
              <a:gd name="adj" fmla="val 64406"/>
            </a:avLst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2" name="五边形 26"/>
          <p:cNvSpPr/>
          <p:nvPr/>
        </p:nvSpPr>
        <p:spPr>
          <a:xfrm>
            <a:off x="703263" y="2646363"/>
            <a:ext cx="6565900" cy="754062"/>
          </a:xfrm>
          <a:prstGeom prst="homePlate">
            <a:avLst>
              <a:gd name="adj" fmla="val 64499"/>
            </a:avLst>
          </a:prstGeom>
          <a:solidFill>
            <a:srgbClr val="23588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3" name="五边形 27"/>
          <p:cNvSpPr/>
          <p:nvPr/>
        </p:nvSpPr>
        <p:spPr>
          <a:xfrm>
            <a:off x="687388" y="3875088"/>
            <a:ext cx="7186612" cy="754062"/>
          </a:xfrm>
          <a:prstGeom prst="homePlate">
            <a:avLst>
              <a:gd name="adj" fmla="val 64507"/>
            </a:avLst>
          </a:prstGeom>
          <a:solidFill>
            <a:srgbClr val="38526E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4" name="五边形 28"/>
          <p:cNvSpPr/>
          <p:nvPr/>
        </p:nvSpPr>
        <p:spPr>
          <a:xfrm>
            <a:off x="685801" y="5093494"/>
            <a:ext cx="7656512" cy="755650"/>
          </a:xfrm>
          <a:prstGeom prst="homePlate">
            <a:avLst>
              <a:gd name="adj" fmla="val 64406"/>
            </a:avLst>
          </a:prstGeom>
          <a:solidFill>
            <a:srgbClr val="2A3D52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5" name="矩形 322"/>
          <p:cNvSpPr/>
          <p:nvPr/>
        </p:nvSpPr>
        <p:spPr>
          <a:xfrm>
            <a:off x="8510588" y="14382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76" name="矩形 323"/>
          <p:cNvSpPr/>
          <p:nvPr/>
        </p:nvSpPr>
        <p:spPr>
          <a:xfrm>
            <a:off x="1023303" y="1612900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struct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Kapai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7" name="矩形 324"/>
          <p:cNvSpPr/>
          <p:nvPr/>
        </p:nvSpPr>
        <p:spPr>
          <a:xfrm>
            <a:off x="1023303" y="2760017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class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Paidui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8" name="矩形 325"/>
          <p:cNvSpPr/>
          <p:nvPr/>
        </p:nvSpPr>
        <p:spPr>
          <a:xfrm>
            <a:off x="1003285" y="3972223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std::multiset&lt;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Kapai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&gt;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Shoupai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9" name="矩形 326"/>
          <p:cNvSpPr/>
          <p:nvPr/>
        </p:nvSpPr>
        <p:spPr>
          <a:xfrm>
            <a:off x="1023303" y="5156835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class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GameObject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80" name="矩形 327"/>
          <p:cNvSpPr/>
          <p:nvPr/>
        </p:nvSpPr>
        <p:spPr>
          <a:xfrm>
            <a:off x="8975725" y="268605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牌堆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1" name="矩形 328"/>
          <p:cNvSpPr/>
          <p:nvPr/>
        </p:nvSpPr>
        <p:spPr>
          <a:xfrm>
            <a:off x="9380538" y="4021138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手牌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2" name="矩形 329"/>
          <p:cNvSpPr/>
          <p:nvPr/>
        </p:nvSpPr>
        <p:spPr>
          <a:xfrm>
            <a:off x="9888538" y="525780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玩家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3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4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5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0986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0987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数据架构</a:t>
            </a:r>
          </a:p>
        </p:txBody>
      </p:sp>
      <p:sp>
        <p:nvSpPr>
          <p:cNvPr id="40988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9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90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4"/>
          <p:cNvSpPr>
            <a:spLocks noGrp="1"/>
          </p:cNvSpPr>
          <p:nvPr>
            <p:ph type="sldNum" sz="quarter" idx="4"/>
          </p:nvPr>
        </p:nvSpPr>
        <p:spPr>
          <a:ln/>
        </p:spPr>
        <p:txBody>
          <a:bodyPr wrap="square" lIns="91440" tIns="45720" rIns="91440" bIns="45720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 eaLnBrk="1" hangingPunct="1"/>
            <a:r>
              <a:rPr lang="zh-CN" altLang="en-US" sz="1200" dirty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4204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4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47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204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204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F06302-DEAE-2755-E4E1-8DF317D9500E}"/>
              </a:ext>
            </a:extLst>
          </p:cNvPr>
          <p:cNvSpPr txBox="1"/>
          <p:nvPr/>
        </p:nvSpPr>
        <p:spPr>
          <a:xfrm>
            <a:off x="3822389" y="780251"/>
            <a:ext cx="454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主动技能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锦囊伤害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阵亡结算</a:t>
            </a:r>
          </a:p>
        </p:txBody>
      </p:sp>
      <p:pic>
        <p:nvPicPr>
          <p:cNvPr id="7" name="大乔孙尚香完美">
            <a:hlinkClick r:id="" action="ppaction://media"/>
            <a:extLst>
              <a:ext uri="{FF2B5EF4-FFF2-40B4-BE49-F238E27FC236}">
                <a16:creationId xmlns:a16="http://schemas.microsoft.com/office/drawing/2014/main" id="{4DCA7E07-DE78-0B99-0489-020F0DF8D8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2519" y="1178135"/>
            <a:ext cx="8766962" cy="517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4"/>
          <p:cNvSpPr>
            <a:spLocks noGrp="1"/>
          </p:cNvSpPr>
          <p:nvPr>
            <p:ph type="sldNum" sz="quarter" idx="4"/>
          </p:nvPr>
        </p:nvSpPr>
        <p:spPr>
          <a:ln/>
        </p:spPr>
        <p:txBody>
          <a:bodyPr wrap="square" lIns="91440" tIns="45720" rIns="91440" bIns="45720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 eaLnBrk="1" hangingPunct="1"/>
            <a:r>
              <a:rPr lang="zh-CN" altLang="en-US" sz="1200" dirty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4204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4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47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204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204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实际展示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205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3" name="英姿反间+闭月">
            <a:hlinkClick r:id="" action="ppaction://media"/>
            <a:extLst>
              <a:ext uri="{FF2B5EF4-FFF2-40B4-BE49-F238E27FC236}">
                <a16:creationId xmlns:a16="http://schemas.microsoft.com/office/drawing/2014/main" id="{36D4A427-206E-D702-C93B-2DABC8248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452" y="1192288"/>
            <a:ext cx="8714777" cy="51473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1E1A7F-2AF0-30CA-1213-1B665E2FF561}"/>
              </a:ext>
            </a:extLst>
          </p:cNvPr>
          <p:cNvSpPr txBox="1"/>
          <p:nvPr/>
        </p:nvSpPr>
        <p:spPr>
          <a:xfrm>
            <a:off x="3822389" y="780251"/>
            <a:ext cx="454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主动技能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被动技能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延时锦囊</a:t>
            </a:r>
          </a:p>
        </p:txBody>
      </p:sp>
    </p:spTree>
    <p:extLst>
      <p:ext uri="{BB962C8B-B14F-4D97-AF65-F5344CB8AC3E}">
        <p14:creationId xmlns:p14="http://schemas.microsoft.com/office/powerpoint/2010/main" val="1090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5"/>
          <p:cNvSpPr/>
          <p:nvPr/>
        </p:nvSpPr>
        <p:spPr>
          <a:xfrm>
            <a:off x="4349750" y="1685925"/>
            <a:ext cx="3475038" cy="3481388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9939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0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1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2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3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4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5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6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7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8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9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0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1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3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6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7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9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0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1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2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3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4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5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6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7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8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9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0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1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2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3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4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5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6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7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8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9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0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1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2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3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4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5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6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7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8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9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0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1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2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3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4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5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6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7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8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9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0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1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2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3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4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5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6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7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8" name="Freeform 220"/>
          <p:cNvSpPr>
            <a:spLocks noEditPoints="1"/>
          </p:cNvSpPr>
          <p:nvPr/>
        </p:nvSpPr>
        <p:spPr>
          <a:xfrm>
            <a:off x="8874125" y="-117157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9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0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1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2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3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4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5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6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7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8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9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0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1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2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3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4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5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6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7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8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9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0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1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2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3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4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5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6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7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8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9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0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1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2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3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4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5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6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7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8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9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0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1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2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3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4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5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6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7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8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9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0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1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2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3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4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5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6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7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8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9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0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1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2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3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4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5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6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7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8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9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0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1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2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3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4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5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6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7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8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9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0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1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2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3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4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5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6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7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8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9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0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1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2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3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4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5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106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7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8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9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0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1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2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3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4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5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6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7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8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9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0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1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2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3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4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5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6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7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8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9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0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1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2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3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4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5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6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7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8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9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0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1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2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3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4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5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6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7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8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9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0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1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2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3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4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5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6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7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8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9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0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1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2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3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4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5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6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7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8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9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0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1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2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3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4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5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6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7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8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9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0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1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2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3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4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5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6" name="Oval 92"/>
          <p:cNvSpPr/>
          <p:nvPr/>
        </p:nvSpPr>
        <p:spPr>
          <a:xfrm>
            <a:off x="5418138" y="1784350"/>
            <a:ext cx="1350962" cy="1349375"/>
          </a:xfrm>
          <a:prstGeom prst="ellipse">
            <a:avLst/>
          </a:prstGeom>
          <a:solidFill>
            <a:srgbClr val="1E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187" name="KSO_Shape"/>
          <p:cNvSpPr/>
          <p:nvPr/>
        </p:nvSpPr>
        <p:spPr>
          <a:xfrm>
            <a:off x="5497513" y="2100263"/>
            <a:ext cx="1193800" cy="701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49" h="3908">
                <a:moveTo>
                  <a:pt x="6649" y="1054"/>
                </a:moveTo>
                <a:lnTo>
                  <a:pt x="3324" y="0"/>
                </a:lnTo>
                <a:lnTo>
                  <a:pt x="0" y="1054"/>
                </a:lnTo>
                <a:lnTo>
                  <a:pt x="1706" y="1594"/>
                </a:lnTo>
                <a:lnTo>
                  <a:pt x="1398" y="3223"/>
                </a:lnTo>
                <a:lnTo>
                  <a:pt x="3324" y="3908"/>
                </a:lnTo>
                <a:lnTo>
                  <a:pt x="5251" y="3223"/>
                </a:lnTo>
                <a:lnTo>
                  <a:pt x="4943" y="1594"/>
                </a:lnTo>
                <a:lnTo>
                  <a:pt x="6649" y="1054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8" name="矩形 3"/>
          <p:cNvSpPr/>
          <p:nvPr/>
        </p:nvSpPr>
        <p:spPr>
          <a:xfrm>
            <a:off x="4618038" y="3214688"/>
            <a:ext cx="2955925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感谢聆听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189" name="矩形 266"/>
          <p:cNvSpPr/>
          <p:nvPr/>
        </p:nvSpPr>
        <p:spPr>
          <a:xfrm>
            <a:off x="4618038" y="4137025"/>
            <a:ext cx="2955925" cy="46038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22568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553039c-0a5d-4e05-ad0e-24db9e19d1ae"/>
  <p:tag name="COMMONDATA" val="eyJoZGlkIjoiNDBlMGM2ZWMxODJjYWViYzUxODg5YjI5NzY4NjUxNmM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208</Words>
  <Application>Microsoft Office PowerPoint</Application>
  <PresentationFormat>宽屏</PresentationFormat>
  <Paragraphs>58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方正兰亭超细黑简体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闫 佳豪</cp:lastModifiedBy>
  <cp:revision>109</cp:revision>
  <dcterms:created xsi:type="dcterms:W3CDTF">2022-12-14T11:21:09Z</dcterms:created>
  <dcterms:modified xsi:type="dcterms:W3CDTF">2023-09-08T08:06:24Z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E98D8E80094E42189BFDCE00FF5DCD35</vt:lpwstr>
  </property>
</Properties>
</file>